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bf2a63d2034c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08c1394a7145b5"/>
  </p:sldMasterIdLst>
  <p:sldIdLst>
    <p:sldId xmlns:r="http://schemas.openxmlformats.org/officeDocument/2006/relationships" id="256" r:id="Rf25215ec31fe480b"/>
    <p:sldId xmlns:r="http://schemas.openxmlformats.org/officeDocument/2006/relationships" id="257" r:id="R6f646b46174144fd"/>
    <p:sldId xmlns:r="http://schemas.openxmlformats.org/officeDocument/2006/relationships" id="258" r:id="Re1cd8eac52454f8b"/>
    <p:sldId xmlns:r="http://schemas.openxmlformats.org/officeDocument/2006/relationships" id="259" r:id="R25769fade26e46a3"/>
    <p:sldId xmlns:r="http://schemas.openxmlformats.org/officeDocument/2006/relationships" id="260" r:id="R4b865d76059b46a5"/>
    <p:sldId xmlns:r="http://schemas.openxmlformats.org/officeDocument/2006/relationships" id="261" r:id="R19f197cbc3c1424c"/>
    <p:sldId xmlns:r="http://schemas.openxmlformats.org/officeDocument/2006/relationships" id="262" r:id="Re9c4ca0e0b2544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8c1394a7145b5" /><Relationship Type="http://schemas.openxmlformats.org/officeDocument/2006/relationships/slide" Target="/ppt/slides/slide1.xml" Id="Rf25215ec31fe480b" /><Relationship Type="http://schemas.openxmlformats.org/officeDocument/2006/relationships/slide" Target="/ppt/slides/slide2.xml" Id="R6f646b46174144fd" /><Relationship Type="http://schemas.openxmlformats.org/officeDocument/2006/relationships/slide" Target="/ppt/slides/slide3.xml" Id="Re1cd8eac52454f8b" /><Relationship Type="http://schemas.openxmlformats.org/officeDocument/2006/relationships/slide" Target="/ppt/slides/slide4.xml" Id="R25769fade26e46a3" /><Relationship Type="http://schemas.openxmlformats.org/officeDocument/2006/relationships/slide" Target="/ppt/slides/slide5.xml" Id="R4b865d76059b46a5" /><Relationship Type="http://schemas.openxmlformats.org/officeDocument/2006/relationships/slide" Target="/ppt/slides/slide6.xml" Id="R19f197cbc3c1424c" /><Relationship Type="http://schemas.openxmlformats.org/officeDocument/2006/relationships/slide" Target="/ppt/slides/slide7.xml" Id="Re9c4ca0e0b2544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91c24a50446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1ee0ab3df4c1e" /><Relationship Type="http://schemas.openxmlformats.org/officeDocument/2006/relationships/theme" Target="/ppt/slideMasters/theme/theme1.xml" Id="Rbdc27fd3194a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e1ee0ab3df4c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bcbbae9d249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0d8f4a0884b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a7846692749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03bc63c3a49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cd70804fc4d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0c1509dda42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9863725644d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STRIX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STRIX HOLDING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13 604 727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14 180 487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VIRIK FUSDAHL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FUSDAHL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FUSDAHL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TURID FUSDAHL PEDERSEN  –  18,9 %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STRIX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knut.pedersen@fusdahl.no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988 914 460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STRIX HOLDING AS</a:t>
            </a:r>
          </a:p>
        </p:txBody>
      </p:sp>
    </p:spTree>
  </p:cSld>
  <p:clrMapOvr>
    <a:masterClrMapping xmlns:a="http://schemas.openxmlformats.org/drawingml/2006/main"/>
  </p:clrMapOvr>
</p:sld>
</file>