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e41e5870194e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e76b33f1374c05"/>
  </p:sldMasterIdLst>
  <p:sldIdLst>
    <p:sldId xmlns:r="http://schemas.openxmlformats.org/officeDocument/2006/relationships" id="256" r:id="R016ad71e15fc473b"/>
    <p:sldId xmlns:r="http://schemas.openxmlformats.org/officeDocument/2006/relationships" id="257" r:id="Rd34aabac45e84a4e"/>
    <p:sldId xmlns:r="http://schemas.openxmlformats.org/officeDocument/2006/relationships" id="258" r:id="Rc73aa3ce24594bc8"/>
    <p:sldId xmlns:r="http://schemas.openxmlformats.org/officeDocument/2006/relationships" id="259" r:id="R57ddbdd9c9024e85"/>
    <p:sldId xmlns:r="http://schemas.openxmlformats.org/officeDocument/2006/relationships" id="260" r:id="R1c1302460ead4f95"/>
    <p:sldId xmlns:r="http://schemas.openxmlformats.org/officeDocument/2006/relationships" id="261" r:id="R03ee5ac8e0694440"/>
    <p:sldId xmlns:r="http://schemas.openxmlformats.org/officeDocument/2006/relationships" id="262" r:id="Rd9097b91d12440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76b33f1374c05" /><Relationship Type="http://schemas.openxmlformats.org/officeDocument/2006/relationships/slide" Target="/ppt/slides/slide1.xml" Id="R016ad71e15fc473b" /><Relationship Type="http://schemas.openxmlformats.org/officeDocument/2006/relationships/slide" Target="/ppt/slides/slide2.xml" Id="Rd34aabac45e84a4e" /><Relationship Type="http://schemas.openxmlformats.org/officeDocument/2006/relationships/slide" Target="/ppt/slides/slide3.xml" Id="Rc73aa3ce24594bc8" /><Relationship Type="http://schemas.openxmlformats.org/officeDocument/2006/relationships/slide" Target="/ppt/slides/slide4.xml" Id="R57ddbdd9c9024e85" /><Relationship Type="http://schemas.openxmlformats.org/officeDocument/2006/relationships/slide" Target="/ppt/slides/slide5.xml" Id="R1c1302460ead4f95" /><Relationship Type="http://schemas.openxmlformats.org/officeDocument/2006/relationships/slide" Target="/ppt/slides/slide6.xml" Id="R03ee5ac8e0694440" /><Relationship Type="http://schemas.openxmlformats.org/officeDocument/2006/relationships/slide" Target="/ppt/slides/slide7.xml" Id="Rd9097b91d12440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1855daaaa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c5485a93e47c0" /><Relationship Type="http://schemas.openxmlformats.org/officeDocument/2006/relationships/theme" Target="/ppt/slideMasters/theme/theme1.xml" Id="R6222fa79786f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c5485a93e47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95c084bbc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85bd4252345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f83d3420249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c164986248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b5b827a14c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e087f0574d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56b6effd0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6 481 733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48 032 032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68 319 440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NÆSHEIM RANDI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INVEST AS</a:t>
            </a:r>
          </a:p>
        </p:txBody>
      </p:sp>
    </p:spTree>
  </p:cSld>
  <p:clrMapOvr>
    <a:masterClrMapping xmlns:a="http://schemas.openxmlformats.org/drawingml/2006/main"/>
  </p:clrMapOvr>
</p:sld>
</file>