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dcf1ce315446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092b00384e479d"/>
  </p:sldMasterIdLst>
  <p:sldIdLst>
    <p:sldId xmlns:r="http://schemas.openxmlformats.org/officeDocument/2006/relationships" id="256" r:id="R46630f0002e74877"/>
    <p:sldId xmlns:r="http://schemas.openxmlformats.org/officeDocument/2006/relationships" id="257" r:id="R4d5d4f4421984cf8"/>
    <p:sldId xmlns:r="http://schemas.openxmlformats.org/officeDocument/2006/relationships" id="258" r:id="R2613347e67854bae"/>
    <p:sldId xmlns:r="http://schemas.openxmlformats.org/officeDocument/2006/relationships" id="259" r:id="R37dc2a02d92241fc"/>
    <p:sldId xmlns:r="http://schemas.openxmlformats.org/officeDocument/2006/relationships" id="260" r:id="Rded86bb0c3404a43"/>
    <p:sldId xmlns:r="http://schemas.openxmlformats.org/officeDocument/2006/relationships" id="261" r:id="R39c55382f6d349f0"/>
    <p:sldId xmlns:r="http://schemas.openxmlformats.org/officeDocument/2006/relationships" id="262" r:id="R5a7fd874809d47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92b00384e479d" /><Relationship Type="http://schemas.openxmlformats.org/officeDocument/2006/relationships/slide" Target="/ppt/slides/slide1.xml" Id="R46630f0002e74877" /><Relationship Type="http://schemas.openxmlformats.org/officeDocument/2006/relationships/slide" Target="/ppt/slides/slide2.xml" Id="R4d5d4f4421984cf8" /><Relationship Type="http://schemas.openxmlformats.org/officeDocument/2006/relationships/slide" Target="/ppt/slides/slide3.xml" Id="R2613347e67854bae" /><Relationship Type="http://schemas.openxmlformats.org/officeDocument/2006/relationships/slide" Target="/ppt/slides/slide4.xml" Id="R37dc2a02d92241fc" /><Relationship Type="http://schemas.openxmlformats.org/officeDocument/2006/relationships/slide" Target="/ppt/slides/slide5.xml" Id="Rded86bb0c3404a43" /><Relationship Type="http://schemas.openxmlformats.org/officeDocument/2006/relationships/slide" Target="/ppt/slides/slide6.xml" Id="R39c55382f6d349f0" /><Relationship Type="http://schemas.openxmlformats.org/officeDocument/2006/relationships/slide" Target="/ppt/slides/slide7.xml" Id="R5a7fd874809d47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3f863a2b924d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67ca8f0ab4289" /><Relationship Type="http://schemas.openxmlformats.org/officeDocument/2006/relationships/theme" Target="/ppt/slideMasters/theme/theme1.xml" Id="Rdc18f7a0d95742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867ca8f0ab42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6e2f0685a42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26297f69641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e714cfec843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56be83d054d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62ea35bd247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47ef566f540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ea792811145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NOKS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4 983 664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4 674 306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9 344 864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 VIVIKE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Bo Vivike, Christian Frederiks vei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bovivike@online.no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988 925 314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 AS</a:t>
            </a:r>
          </a:p>
        </p:txBody>
      </p:sp>
    </p:spTree>
  </p:cSld>
  <p:clrMapOvr>
    <a:masterClrMapping xmlns:a="http://schemas.openxmlformats.org/drawingml/2006/main"/>
  </p:clrMapOvr>
</p:sld>
</file>