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dfd5bca46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f2b3ffdb94a1c"/>
  </p:sldMasterIdLst>
  <p:sldIdLst>
    <p:sldId xmlns:r="http://schemas.openxmlformats.org/officeDocument/2006/relationships" id="256" r:id="Rb11f4d4b9e354668"/>
    <p:sldId xmlns:r="http://schemas.openxmlformats.org/officeDocument/2006/relationships" id="257" r:id="R25b2e84e055248d7"/>
    <p:sldId xmlns:r="http://schemas.openxmlformats.org/officeDocument/2006/relationships" id="258" r:id="Rfde456526dfb47a4"/>
    <p:sldId xmlns:r="http://schemas.openxmlformats.org/officeDocument/2006/relationships" id="259" r:id="R5908563b29f2402e"/>
    <p:sldId xmlns:r="http://schemas.openxmlformats.org/officeDocument/2006/relationships" id="260" r:id="R753df0bc8e534299"/>
    <p:sldId xmlns:r="http://schemas.openxmlformats.org/officeDocument/2006/relationships" id="261" r:id="R3eb40e0301604ff8"/>
    <p:sldId xmlns:r="http://schemas.openxmlformats.org/officeDocument/2006/relationships" id="262" r:id="Ra5bec9acb64d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f2b3ffdb94a1c" /><Relationship Type="http://schemas.openxmlformats.org/officeDocument/2006/relationships/slide" Target="/ppt/slides/slide1.xml" Id="Rb11f4d4b9e354668" /><Relationship Type="http://schemas.openxmlformats.org/officeDocument/2006/relationships/slide" Target="/ppt/slides/slide2.xml" Id="R25b2e84e055248d7" /><Relationship Type="http://schemas.openxmlformats.org/officeDocument/2006/relationships/slide" Target="/ppt/slides/slide3.xml" Id="Rfde456526dfb47a4" /><Relationship Type="http://schemas.openxmlformats.org/officeDocument/2006/relationships/slide" Target="/ppt/slides/slide4.xml" Id="R5908563b29f2402e" /><Relationship Type="http://schemas.openxmlformats.org/officeDocument/2006/relationships/slide" Target="/ppt/slides/slide5.xml" Id="R753df0bc8e534299" /><Relationship Type="http://schemas.openxmlformats.org/officeDocument/2006/relationships/slide" Target="/ppt/slides/slide6.xml" Id="R3eb40e0301604ff8" /><Relationship Type="http://schemas.openxmlformats.org/officeDocument/2006/relationships/slide" Target="/ppt/slides/slide7.xml" Id="Ra5bec9acb64d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1e819f5f946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192f7f17541db" /><Relationship Type="http://schemas.openxmlformats.org/officeDocument/2006/relationships/theme" Target="/ppt/slideMasters/theme/theme1.xml" Id="R1a7fcb0595464f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192f7f175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63e296b6049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cf912d51846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0da2e3d814c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b68e0a70c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b9e70cf7b43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e1377711848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2867c67a8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FOKS MARINE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430 881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−484 613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28 888 752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38 903 474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MORTEN GRØNNEBERG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Wettergrens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