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717f51ee7c49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76278ada674e42"/>
  </p:sldMasterIdLst>
  <p:sldIdLst>
    <p:sldId xmlns:r="http://schemas.openxmlformats.org/officeDocument/2006/relationships" id="256" r:id="R9d01d070659c44c4"/>
    <p:sldId xmlns:r="http://schemas.openxmlformats.org/officeDocument/2006/relationships" id="257" r:id="Rf0906b6ef19d4f93"/>
    <p:sldId xmlns:r="http://schemas.openxmlformats.org/officeDocument/2006/relationships" id="258" r:id="R40c928fdf85c45fd"/>
    <p:sldId xmlns:r="http://schemas.openxmlformats.org/officeDocument/2006/relationships" id="259" r:id="R3db26f24b486460b"/>
    <p:sldId xmlns:r="http://schemas.openxmlformats.org/officeDocument/2006/relationships" id="260" r:id="Ree32bfafa40c4d72"/>
    <p:sldId xmlns:r="http://schemas.openxmlformats.org/officeDocument/2006/relationships" id="261" r:id="R8f1773c5973a4eda"/>
    <p:sldId xmlns:r="http://schemas.openxmlformats.org/officeDocument/2006/relationships" id="262" r:id="R82cb9d08c7ca48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76278ada674e42" /><Relationship Type="http://schemas.openxmlformats.org/officeDocument/2006/relationships/slide" Target="/ppt/slides/slide1.xml" Id="R9d01d070659c44c4" /><Relationship Type="http://schemas.openxmlformats.org/officeDocument/2006/relationships/slide" Target="/ppt/slides/slide2.xml" Id="Rf0906b6ef19d4f93" /><Relationship Type="http://schemas.openxmlformats.org/officeDocument/2006/relationships/slide" Target="/ppt/slides/slide3.xml" Id="R40c928fdf85c45fd" /><Relationship Type="http://schemas.openxmlformats.org/officeDocument/2006/relationships/slide" Target="/ppt/slides/slide4.xml" Id="R3db26f24b486460b" /><Relationship Type="http://schemas.openxmlformats.org/officeDocument/2006/relationships/slide" Target="/ppt/slides/slide5.xml" Id="Ree32bfafa40c4d72" /><Relationship Type="http://schemas.openxmlformats.org/officeDocument/2006/relationships/slide" Target="/ppt/slides/slide6.xml" Id="R8f1773c5973a4eda" /><Relationship Type="http://schemas.openxmlformats.org/officeDocument/2006/relationships/slide" Target="/ppt/slides/slide7.xml" Id="R82cb9d08c7ca48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600438e7444a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1e3b2760945ff" /><Relationship Type="http://schemas.openxmlformats.org/officeDocument/2006/relationships/theme" Target="/ppt/slideMasters/theme/theme1.xml" Id="R75ccfa2843fd41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91e3b2760945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a839d6e0843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eed1eed3e47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bc8decee747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920f7248b4d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90828abe047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2f789023c4c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0028d1e7e4e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KVISVIK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KVISVIK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525 854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−2 114 117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51 058 315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60 224 855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HALSTEIN KVISVIK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Puls Eiendom AS, 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halstein@pulseiendom.no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988 925 462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