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afb1f73fd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0075392c2413a"/>
  </p:sldMasterIdLst>
  <p:sldIdLst>
    <p:sldId xmlns:r="http://schemas.openxmlformats.org/officeDocument/2006/relationships" id="256" r:id="Rb91af900ffeb4b63"/>
    <p:sldId xmlns:r="http://schemas.openxmlformats.org/officeDocument/2006/relationships" id="257" r:id="Rebc44e2b1038483e"/>
    <p:sldId xmlns:r="http://schemas.openxmlformats.org/officeDocument/2006/relationships" id="258" r:id="Rce9324195c3047ef"/>
    <p:sldId xmlns:r="http://schemas.openxmlformats.org/officeDocument/2006/relationships" id="259" r:id="Rcbd4a31f3ea44f8d"/>
    <p:sldId xmlns:r="http://schemas.openxmlformats.org/officeDocument/2006/relationships" id="260" r:id="R7cd4466a80a14455"/>
    <p:sldId xmlns:r="http://schemas.openxmlformats.org/officeDocument/2006/relationships" id="261" r:id="R72b7c8e92f614468"/>
    <p:sldId xmlns:r="http://schemas.openxmlformats.org/officeDocument/2006/relationships" id="262" r:id="R3ed5892472a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0075392c2413a" /><Relationship Type="http://schemas.openxmlformats.org/officeDocument/2006/relationships/slide" Target="/ppt/slides/slide1.xml" Id="Rb91af900ffeb4b63" /><Relationship Type="http://schemas.openxmlformats.org/officeDocument/2006/relationships/slide" Target="/ppt/slides/slide2.xml" Id="Rebc44e2b1038483e" /><Relationship Type="http://schemas.openxmlformats.org/officeDocument/2006/relationships/slide" Target="/ppt/slides/slide3.xml" Id="Rce9324195c3047ef" /><Relationship Type="http://schemas.openxmlformats.org/officeDocument/2006/relationships/slide" Target="/ppt/slides/slide4.xml" Id="Rcbd4a31f3ea44f8d" /><Relationship Type="http://schemas.openxmlformats.org/officeDocument/2006/relationships/slide" Target="/ppt/slides/slide5.xml" Id="R7cd4466a80a14455" /><Relationship Type="http://schemas.openxmlformats.org/officeDocument/2006/relationships/slide" Target="/ppt/slides/slide6.xml" Id="R72b7c8e92f614468" /><Relationship Type="http://schemas.openxmlformats.org/officeDocument/2006/relationships/slide" Target="/ppt/slides/slide7.xml" Id="R3ed5892472a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63d609f24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aa940b7142bd" /><Relationship Type="http://schemas.openxmlformats.org/officeDocument/2006/relationships/theme" Target="/ppt/slideMasters/theme/theme1.xml" Id="R92beef20b4ff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5aa940b71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3b3e1313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403aab4d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cdea1cb6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d58f5634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961747a1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3c711222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bc4f1097e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12 981 828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Huldrestien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