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157cd4b56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69db86cf54119"/>
  </p:sldMasterIdLst>
  <p:sldIdLst>
    <p:sldId xmlns:r="http://schemas.openxmlformats.org/officeDocument/2006/relationships" id="256" r:id="R36433672e290411d"/>
    <p:sldId xmlns:r="http://schemas.openxmlformats.org/officeDocument/2006/relationships" id="257" r:id="R607ec357899e474c"/>
    <p:sldId xmlns:r="http://schemas.openxmlformats.org/officeDocument/2006/relationships" id="258" r:id="R057b09d9fa514e99"/>
    <p:sldId xmlns:r="http://schemas.openxmlformats.org/officeDocument/2006/relationships" id="259" r:id="R85caaf6179894831"/>
    <p:sldId xmlns:r="http://schemas.openxmlformats.org/officeDocument/2006/relationships" id="260" r:id="Rf246d3e14e144b71"/>
    <p:sldId xmlns:r="http://schemas.openxmlformats.org/officeDocument/2006/relationships" id="261" r:id="Rfb1947caf3884449"/>
    <p:sldId xmlns:r="http://schemas.openxmlformats.org/officeDocument/2006/relationships" id="262" r:id="Ra9c723fc37a0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9db86cf54119" /><Relationship Type="http://schemas.openxmlformats.org/officeDocument/2006/relationships/slide" Target="/ppt/slides/slide1.xml" Id="R36433672e290411d" /><Relationship Type="http://schemas.openxmlformats.org/officeDocument/2006/relationships/slide" Target="/ppt/slides/slide2.xml" Id="R607ec357899e474c" /><Relationship Type="http://schemas.openxmlformats.org/officeDocument/2006/relationships/slide" Target="/ppt/slides/slide3.xml" Id="R057b09d9fa514e99" /><Relationship Type="http://schemas.openxmlformats.org/officeDocument/2006/relationships/slide" Target="/ppt/slides/slide4.xml" Id="R85caaf6179894831" /><Relationship Type="http://schemas.openxmlformats.org/officeDocument/2006/relationships/slide" Target="/ppt/slides/slide5.xml" Id="Rf246d3e14e144b71" /><Relationship Type="http://schemas.openxmlformats.org/officeDocument/2006/relationships/slide" Target="/ppt/slides/slide6.xml" Id="Rfb1947caf3884449" /><Relationship Type="http://schemas.openxmlformats.org/officeDocument/2006/relationships/slide" Target="/ppt/slides/slide7.xml" Id="Ra9c723fc37a0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44e4a3b12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6025a171f4134" /><Relationship Type="http://schemas.openxmlformats.org/officeDocument/2006/relationships/theme" Target="/ppt/slideMasters/theme/theme1.xml" Id="Ref9dac7ed6a6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6025a171f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d9a81f09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3a7c117a6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758883a1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297c25c4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e5e25d2f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b717f2625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dcd0747a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LANGTVEDT KARLSEN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LIEN KARLSEN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