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2c5835ff1740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e8344da0b14e4c"/>
  </p:sldMasterIdLst>
  <p:sldIdLst>
    <p:sldId xmlns:r="http://schemas.openxmlformats.org/officeDocument/2006/relationships" id="256" r:id="R8eff7faa952b4eb0"/>
    <p:sldId xmlns:r="http://schemas.openxmlformats.org/officeDocument/2006/relationships" id="257" r:id="R42226d7986ff45d3"/>
    <p:sldId xmlns:r="http://schemas.openxmlformats.org/officeDocument/2006/relationships" id="258" r:id="Ra2b22e31c16548b7"/>
    <p:sldId xmlns:r="http://schemas.openxmlformats.org/officeDocument/2006/relationships" id="259" r:id="Rab99e8b2370c4b72"/>
    <p:sldId xmlns:r="http://schemas.openxmlformats.org/officeDocument/2006/relationships" id="260" r:id="Rcf39e07dbf5c4d49"/>
    <p:sldId xmlns:r="http://schemas.openxmlformats.org/officeDocument/2006/relationships" id="261" r:id="Rbe56511b0d4040bd"/>
    <p:sldId xmlns:r="http://schemas.openxmlformats.org/officeDocument/2006/relationships" id="262" r:id="R014698b880c840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e8344da0b14e4c" /><Relationship Type="http://schemas.openxmlformats.org/officeDocument/2006/relationships/slide" Target="/ppt/slides/slide1.xml" Id="R8eff7faa952b4eb0" /><Relationship Type="http://schemas.openxmlformats.org/officeDocument/2006/relationships/slide" Target="/ppt/slides/slide2.xml" Id="R42226d7986ff45d3" /><Relationship Type="http://schemas.openxmlformats.org/officeDocument/2006/relationships/slide" Target="/ppt/slides/slide3.xml" Id="Ra2b22e31c16548b7" /><Relationship Type="http://schemas.openxmlformats.org/officeDocument/2006/relationships/slide" Target="/ppt/slides/slide4.xml" Id="Rab99e8b2370c4b72" /><Relationship Type="http://schemas.openxmlformats.org/officeDocument/2006/relationships/slide" Target="/ppt/slides/slide5.xml" Id="Rcf39e07dbf5c4d49" /><Relationship Type="http://schemas.openxmlformats.org/officeDocument/2006/relationships/slide" Target="/ppt/slides/slide6.xml" Id="Rbe56511b0d4040bd" /><Relationship Type="http://schemas.openxmlformats.org/officeDocument/2006/relationships/slide" Target="/ppt/slides/slide7.xml" Id="R014698b880c840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17b5da22c847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e5182ebe94318" /><Relationship Type="http://schemas.openxmlformats.org/officeDocument/2006/relationships/theme" Target="/ppt/slideMasters/theme/theme1.xml" Id="Re9cdcb8505244d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0e5182ebe9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2b77e91f04e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4cd4b971a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7bda48414d4d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94e2e648341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7f198bf664a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cec8d54d40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045c7c2f94e5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GARDSENDEN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GARDSENDEN AS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21 164 555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60 639 963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61 011 528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CANTON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ANDREAS SANDVIK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MADLI SANDVIK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Havnavegen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988 929 204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GARDSENDEN AS</a:t>
            </a:r>
          </a:p>
        </p:txBody>
      </p:sp>
    </p:spTree>
  </p:cSld>
  <p:clrMapOvr>
    <a:masterClrMapping xmlns:a="http://schemas.openxmlformats.org/drawingml/2006/main"/>
  </p:clrMapOvr>
</p:sld>
</file>