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145356a76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8c71639e2409d"/>
  </p:sldMasterIdLst>
  <p:sldIdLst>
    <p:sldId xmlns:r="http://schemas.openxmlformats.org/officeDocument/2006/relationships" id="256" r:id="R3eee6f20f2ea44a2"/>
    <p:sldId xmlns:r="http://schemas.openxmlformats.org/officeDocument/2006/relationships" id="257" r:id="R86d95af924974cbe"/>
    <p:sldId xmlns:r="http://schemas.openxmlformats.org/officeDocument/2006/relationships" id="258" r:id="Ra06f7ec0faa64b81"/>
    <p:sldId xmlns:r="http://schemas.openxmlformats.org/officeDocument/2006/relationships" id="259" r:id="R600bb352cff3487b"/>
    <p:sldId xmlns:r="http://schemas.openxmlformats.org/officeDocument/2006/relationships" id="260" r:id="R42c3735d2ead4ba3"/>
    <p:sldId xmlns:r="http://schemas.openxmlformats.org/officeDocument/2006/relationships" id="261" r:id="Re1af9fc85bee4106"/>
    <p:sldId xmlns:r="http://schemas.openxmlformats.org/officeDocument/2006/relationships" id="262" r:id="R4fe6146b10c1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8c71639e2409d" /><Relationship Type="http://schemas.openxmlformats.org/officeDocument/2006/relationships/slide" Target="/ppt/slides/slide1.xml" Id="R3eee6f20f2ea44a2" /><Relationship Type="http://schemas.openxmlformats.org/officeDocument/2006/relationships/slide" Target="/ppt/slides/slide2.xml" Id="R86d95af924974cbe" /><Relationship Type="http://schemas.openxmlformats.org/officeDocument/2006/relationships/slide" Target="/ppt/slides/slide3.xml" Id="Ra06f7ec0faa64b81" /><Relationship Type="http://schemas.openxmlformats.org/officeDocument/2006/relationships/slide" Target="/ppt/slides/slide4.xml" Id="R600bb352cff3487b" /><Relationship Type="http://schemas.openxmlformats.org/officeDocument/2006/relationships/slide" Target="/ppt/slides/slide5.xml" Id="R42c3735d2ead4ba3" /><Relationship Type="http://schemas.openxmlformats.org/officeDocument/2006/relationships/slide" Target="/ppt/slides/slide6.xml" Id="Re1af9fc85bee4106" /><Relationship Type="http://schemas.openxmlformats.org/officeDocument/2006/relationships/slide" Target="/ppt/slides/slide7.xml" Id="R4fe6146b10c1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2cb015f3f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06f94f0441cb" /><Relationship Type="http://schemas.openxmlformats.org/officeDocument/2006/relationships/theme" Target="/ppt/slideMasters/theme/theme1.xml" Id="Rfa0f120d1e17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906f94f04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fddf21d4b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3252c39a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46d8814e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1dffd164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de84cc08b42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d87643847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9ba564a9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SANDVIK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KOLØEN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JUSTINE KOLØEN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