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b0eb198dc8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73a99ef434199"/>
  </p:sldMasterIdLst>
  <p:sldIdLst>
    <p:sldId xmlns:r="http://schemas.openxmlformats.org/officeDocument/2006/relationships" id="256" r:id="Rf9a7ad4598014ba2"/>
    <p:sldId xmlns:r="http://schemas.openxmlformats.org/officeDocument/2006/relationships" id="257" r:id="R1a327fe442aa41cc"/>
    <p:sldId xmlns:r="http://schemas.openxmlformats.org/officeDocument/2006/relationships" id="258" r:id="R293e81fcbc284b1a"/>
    <p:sldId xmlns:r="http://schemas.openxmlformats.org/officeDocument/2006/relationships" id="259" r:id="R8cfe06e883c74132"/>
    <p:sldId xmlns:r="http://schemas.openxmlformats.org/officeDocument/2006/relationships" id="260" r:id="R8098cba2aed24b9b"/>
    <p:sldId xmlns:r="http://schemas.openxmlformats.org/officeDocument/2006/relationships" id="261" r:id="R844de2396728489a"/>
    <p:sldId xmlns:r="http://schemas.openxmlformats.org/officeDocument/2006/relationships" id="262" r:id="R981e7f71e56144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73a99ef434199" /><Relationship Type="http://schemas.openxmlformats.org/officeDocument/2006/relationships/slide" Target="/ppt/slides/slide1.xml" Id="Rf9a7ad4598014ba2" /><Relationship Type="http://schemas.openxmlformats.org/officeDocument/2006/relationships/slide" Target="/ppt/slides/slide2.xml" Id="R1a327fe442aa41cc" /><Relationship Type="http://schemas.openxmlformats.org/officeDocument/2006/relationships/slide" Target="/ppt/slides/slide3.xml" Id="R293e81fcbc284b1a" /><Relationship Type="http://schemas.openxmlformats.org/officeDocument/2006/relationships/slide" Target="/ppt/slides/slide4.xml" Id="R8cfe06e883c74132" /><Relationship Type="http://schemas.openxmlformats.org/officeDocument/2006/relationships/slide" Target="/ppt/slides/slide5.xml" Id="R8098cba2aed24b9b" /><Relationship Type="http://schemas.openxmlformats.org/officeDocument/2006/relationships/slide" Target="/ppt/slides/slide6.xml" Id="R844de2396728489a" /><Relationship Type="http://schemas.openxmlformats.org/officeDocument/2006/relationships/slide" Target="/ppt/slides/slide7.xml" Id="R981e7f71e56144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f16e29fcc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c0541d7324bf1" /><Relationship Type="http://schemas.openxmlformats.org/officeDocument/2006/relationships/theme" Target="/ppt/slideMasters/theme/theme1.xml" Id="R754723028b30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c0541d7324b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06180d5a8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8127313ec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894a53eb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118e10d7e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22ba51b884d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b5031a3bf48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cacc81a02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SELJORD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SELJORD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2 719 603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14 382 981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SELJORD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Rekåvegen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3677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