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1529c41aa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326bf9d494d58"/>
  </p:sldMasterIdLst>
  <p:sldIdLst>
    <p:sldId xmlns:r="http://schemas.openxmlformats.org/officeDocument/2006/relationships" id="256" r:id="Rd4972f3058c54cdf"/>
    <p:sldId xmlns:r="http://schemas.openxmlformats.org/officeDocument/2006/relationships" id="257" r:id="R7550c49cb2b146c8"/>
    <p:sldId xmlns:r="http://schemas.openxmlformats.org/officeDocument/2006/relationships" id="258" r:id="Rc2a7d1aa699347c9"/>
    <p:sldId xmlns:r="http://schemas.openxmlformats.org/officeDocument/2006/relationships" id="259" r:id="R23bd097b94214bdc"/>
    <p:sldId xmlns:r="http://schemas.openxmlformats.org/officeDocument/2006/relationships" id="260" r:id="R6e7280b969d74ed4"/>
    <p:sldId xmlns:r="http://schemas.openxmlformats.org/officeDocument/2006/relationships" id="261" r:id="R5fd35c3619074e43"/>
    <p:sldId xmlns:r="http://schemas.openxmlformats.org/officeDocument/2006/relationships" id="262" r:id="R090ad916937b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326bf9d494d58" /><Relationship Type="http://schemas.openxmlformats.org/officeDocument/2006/relationships/slide" Target="/ppt/slides/slide1.xml" Id="Rd4972f3058c54cdf" /><Relationship Type="http://schemas.openxmlformats.org/officeDocument/2006/relationships/slide" Target="/ppt/slides/slide2.xml" Id="R7550c49cb2b146c8" /><Relationship Type="http://schemas.openxmlformats.org/officeDocument/2006/relationships/slide" Target="/ppt/slides/slide3.xml" Id="Rc2a7d1aa699347c9" /><Relationship Type="http://schemas.openxmlformats.org/officeDocument/2006/relationships/slide" Target="/ppt/slides/slide4.xml" Id="R23bd097b94214bdc" /><Relationship Type="http://schemas.openxmlformats.org/officeDocument/2006/relationships/slide" Target="/ppt/slides/slide5.xml" Id="R6e7280b969d74ed4" /><Relationship Type="http://schemas.openxmlformats.org/officeDocument/2006/relationships/slide" Target="/ppt/slides/slide6.xml" Id="R5fd35c3619074e43" /><Relationship Type="http://schemas.openxmlformats.org/officeDocument/2006/relationships/slide" Target="/ppt/slides/slide7.xml" Id="R090ad916937b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079a7b3ba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71a190734313" /><Relationship Type="http://schemas.openxmlformats.org/officeDocument/2006/relationships/theme" Target="/ppt/slideMasters/theme/theme1.xml" Id="Rd2932c7eddb6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771a19073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0def948cc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02d8fdcb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37c83dee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9d0cc0bd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84841021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12bdc8151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866a5dcb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