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94ea528f4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a7fbd44c9475d"/>
  </p:sldMasterIdLst>
  <p:sldIdLst>
    <p:sldId xmlns:r="http://schemas.openxmlformats.org/officeDocument/2006/relationships" id="256" r:id="R01be596f28ab4d73"/>
    <p:sldId xmlns:r="http://schemas.openxmlformats.org/officeDocument/2006/relationships" id="257" r:id="Re114ce1514f0498f"/>
    <p:sldId xmlns:r="http://schemas.openxmlformats.org/officeDocument/2006/relationships" id="258" r:id="Rf62c9cf552c04577"/>
    <p:sldId xmlns:r="http://schemas.openxmlformats.org/officeDocument/2006/relationships" id="259" r:id="R180aa59a40f84918"/>
    <p:sldId xmlns:r="http://schemas.openxmlformats.org/officeDocument/2006/relationships" id="260" r:id="R4c86142d75f5466c"/>
    <p:sldId xmlns:r="http://schemas.openxmlformats.org/officeDocument/2006/relationships" id="261" r:id="R0959579997144932"/>
    <p:sldId xmlns:r="http://schemas.openxmlformats.org/officeDocument/2006/relationships" id="262" r:id="R7651797ad2c4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a7fbd44c9475d" /><Relationship Type="http://schemas.openxmlformats.org/officeDocument/2006/relationships/slide" Target="/ppt/slides/slide1.xml" Id="R01be596f28ab4d73" /><Relationship Type="http://schemas.openxmlformats.org/officeDocument/2006/relationships/slide" Target="/ppt/slides/slide2.xml" Id="Re114ce1514f0498f" /><Relationship Type="http://schemas.openxmlformats.org/officeDocument/2006/relationships/slide" Target="/ppt/slides/slide3.xml" Id="Rf62c9cf552c04577" /><Relationship Type="http://schemas.openxmlformats.org/officeDocument/2006/relationships/slide" Target="/ppt/slides/slide4.xml" Id="R180aa59a40f84918" /><Relationship Type="http://schemas.openxmlformats.org/officeDocument/2006/relationships/slide" Target="/ppt/slides/slide5.xml" Id="R4c86142d75f5466c" /><Relationship Type="http://schemas.openxmlformats.org/officeDocument/2006/relationships/slide" Target="/ppt/slides/slide6.xml" Id="R0959579997144932" /><Relationship Type="http://schemas.openxmlformats.org/officeDocument/2006/relationships/slide" Target="/ppt/slides/slide7.xml" Id="R7651797ad2c4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8fc5822e5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36a07a6e4012" /><Relationship Type="http://schemas.openxmlformats.org/officeDocument/2006/relationships/theme" Target="/ppt/slideMasters/theme/theme1.xml" Id="R8aff29c23e5b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836a07a6e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6479747e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41d7a4bd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8ad968e10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109f0dd5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a7002e5af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9d6e54cf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1a013e5a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LYDIAEMILIE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LYDIAEMILIE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23 685 233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CARL EMIL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988 938 254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LYDIAEMILIE AS</a:t>
            </a:r>
          </a:p>
        </p:txBody>
      </p:sp>
    </p:spTree>
  </p:cSld>
  <p:clrMapOvr>
    <a:masterClrMapping xmlns:a="http://schemas.openxmlformats.org/drawingml/2006/main"/>
  </p:clrMapOvr>
</p:sld>
</file>