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33bfb4375349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1eeb85829649e4"/>
  </p:sldMasterIdLst>
  <p:sldIdLst>
    <p:sldId xmlns:r="http://schemas.openxmlformats.org/officeDocument/2006/relationships" id="256" r:id="Rd03f6b92dd7a4876"/>
    <p:sldId xmlns:r="http://schemas.openxmlformats.org/officeDocument/2006/relationships" id="257" r:id="R92f5614f12d742a7"/>
    <p:sldId xmlns:r="http://schemas.openxmlformats.org/officeDocument/2006/relationships" id="258" r:id="R93da17a06b1b4e96"/>
    <p:sldId xmlns:r="http://schemas.openxmlformats.org/officeDocument/2006/relationships" id="259" r:id="R06581bec6519454c"/>
    <p:sldId xmlns:r="http://schemas.openxmlformats.org/officeDocument/2006/relationships" id="260" r:id="Ra69333b103c6486b"/>
    <p:sldId xmlns:r="http://schemas.openxmlformats.org/officeDocument/2006/relationships" id="261" r:id="Rd441d0e447dc405b"/>
    <p:sldId xmlns:r="http://schemas.openxmlformats.org/officeDocument/2006/relationships" id="262" r:id="R1f88c1d22d3546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1eeb85829649e4" /><Relationship Type="http://schemas.openxmlformats.org/officeDocument/2006/relationships/slide" Target="/ppt/slides/slide1.xml" Id="Rd03f6b92dd7a4876" /><Relationship Type="http://schemas.openxmlformats.org/officeDocument/2006/relationships/slide" Target="/ppt/slides/slide2.xml" Id="R92f5614f12d742a7" /><Relationship Type="http://schemas.openxmlformats.org/officeDocument/2006/relationships/slide" Target="/ppt/slides/slide3.xml" Id="R93da17a06b1b4e96" /><Relationship Type="http://schemas.openxmlformats.org/officeDocument/2006/relationships/slide" Target="/ppt/slides/slide4.xml" Id="R06581bec6519454c" /><Relationship Type="http://schemas.openxmlformats.org/officeDocument/2006/relationships/slide" Target="/ppt/slides/slide5.xml" Id="Ra69333b103c6486b" /><Relationship Type="http://schemas.openxmlformats.org/officeDocument/2006/relationships/slide" Target="/ppt/slides/slide6.xml" Id="Rd441d0e447dc405b" /><Relationship Type="http://schemas.openxmlformats.org/officeDocument/2006/relationships/slide" Target="/ppt/slides/slide7.xml" Id="R1f88c1d22d3546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d86b828f054d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efc4d28594332" /><Relationship Type="http://schemas.openxmlformats.org/officeDocument/2006/relationships/theme" Target="/ppt/slideMasters/theme/theme1.xml" Id="Rfda97f8613ed43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eefc4d285943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0181fee0240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8b6f21db64f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92eae813640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e0a5eb41b4f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dea3577de4c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c09eab39345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49311eca44b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SBS FOREVER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SBS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SBS FOREVER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SBS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SBS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SBS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−1 016 045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7 940 458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22 452 704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SBS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BORDEN STRAY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SBS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11 11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bjarne.andresen@stray.no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988 945 463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SBS FOREVER AS</a:t>
            </a:r>
          </a:p>
        </p:txBody>
      </p:sp>
    </p:spTree>
  </p:cSld>
  <p:clrMapOvr>
    <a:masterClrMapping xmlns:a="http://schemas.openxmlformats.org/drawingml/2006/main"/>
  </p:clrMapOvr>
</p:sld>
</file>