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550d4a582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025411e0e4a4e"/>
  </p:sldMasterIdLst>
  <p:sldIdLst>
    <p:sldId xmlns:r="http://schemas.openxmlformats.org/officeDocument/2006/relationships" id="256" r:id="Re258f62b4d64477f"/>
    <p:sldId xmlns:r="http://schemas.openxmlformats.org/officeDocument/2006/relationships" id="257" r:id="Rb4ffe0b33d974e8f"/>
    <p:sldId xmlns:r="http://schemas.openxmlformats.org/officeDocument/2006/relationships" id="258" r:id="R8813d0469ae046cb"/>
    <p:sldId xmlns:r="http://schemas.openxmlformats.org/officeDocument/2006/relationships" id="259" r:id="Rf3e67b0c7fe14987"/>
    <p:sldId xmlns:r="http://schemas.openxmlformats.org/officeDocument/2006/relationships" id="260" r:id="R353f1e7d23a84f79"/>
    <p:sldId xmlns:r="http://schemas.openxmlformats.org/officeDocument/2006/relationships" id="261" r:id="Rb942a31ce5a142db"/>
    <p:sldId xmlns:r="http://schemas.openxmlformats.org/officeDocument/2006/relationships" id="262" r:id="R890bbc430630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025411e0e4a4e" /><Relationship Type="http://schemas.openxmlformats.org/officeDocument/2006/relationships/slide" Target="/ppt/slides/slide1.xml" Id="Re258f62b4d64477f" /><Relationship Type="http://schemas.openxmlformats.org/officeDocument/2006/relationships/slide" Target="/ppt/slides/slide2.xml" Id="Rb4ffe0b33d974e8f" /><Relationship Type="http://schemas.openxmlformats.org/officeDocument/2006/relationships/slide" Target="/ppt/slides/slide3.xml" Id="R8813d0469ae046cb" /><Relationship Type="http://schemas.openxmlformats.org/officeDocument/2006/relationships/slide" Target="/ppt/slides/slide4.xml" Id="Rf3e67b0c7fe14987" /><Relationship Type="http://schemas.openxmlformats.org/officeDocument/2006/relationships/slide" Target="/ppt/slides/slide5.xml" Id="R353f1e7d23a84f79" /><Relationship Type="http://schemas.openxmlformats.org/officeDocument/2006/relationships/slide" Target="/ppt/slides/slide6.xml" Id="Rb942a31ce5a142db" /><Relationship Type="http://schemas.openxmlformats.org/officeDocument/2006/relationships/slide" Target="/ppt/slides/slide7.xml" Id="R890bbc430630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d2def2fc6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0f63ed664946" /><Relationship Type="http://schemas.openxmlformats.org/officeDocument/2006/relationships/theme" Target="/ppt/slideMasters/theme/theme1.xml" Id="Rfc4f42984b67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70f63ed66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0a9998d2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fa218bfe6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382d63399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1dc03226a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e1d274f3f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fa47ab76b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6fb8159e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14 521 720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81 139 377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83 344 830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AGNES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agnes.bergo@pengedoktoren.no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