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81e90581074a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26e272e54d41b0"/>
  </p:sldMasterIdLst>
  <p:sldIdLst>
    <p:sldId xmlns:r="http://schemas.openxmlformats.org/officeDocument/2006/relationships" id="256" r:id="R1b684f7179774d5c"/>
    <p:sldId xmlns:r="http://schemas.openxmlformats.org/officeDocument/2006/relationships" id="257" r:id="R3888f69c2902415d"/>
    <p:sldId xmlns:r="http://schemas.openxmlformats.org/officeDocument/2006/relationships" id="258" r:id="R1570d564a865437b"/>
    <p:sldId xmlns:r="http://schemas.openxmlformats.org/officeDocument/2006/relationships" id="259" r:id="Rad5eaf09f9fc4d6f"/>
    <p:sldId xmlns:r="http://schemas.openxmlformats.org/officeDocument/2006/relationships" id="260" r:id="R9cf1eceb2d944a6a"/>
    <p:sldId xmlns:r="http://schemas.openxmlformats.org/officeDocument/2006/relationships" id="261" r:id="R347293fb3cf643f2"/>
    <p:sldId xmlns:r="http://schemas.openxmlformats.org/officeDocument/2006/relationships" id="262" r:id="Rdf4bea851ba841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26e272e54d41b0" /><Relationship Type="http://schemas.openxmlformats.org/officeDocument/2006/relationships/slide" Target="/ppt/slides/slide1.xml" Id="R1b684f7179774d5c" /><Relationship Type="http://schemas.openxmlformats.org/officeDocument/2006/relationships/slide" Target="/ppt/slides/slide2.xml" Id="R3888f69c2902415d" /><Relationship Type="http://schemas.openxmlformats.org/officeDocument/2006/relationships/slide" Target="/ppt/slides/slide3.xml" Id="R1570d564a865437b" /><Relationship Type="http://schemas.openxmlformats.org/officeDocument/2006/relationships/slide" Target="/ppt/slides/slide4.xml" Id="Rad5eaf09f9fc4d6f" /><Relationship Type="http://schemas.openxmlformats.org/officeDocument/2006/relationships/slide" Target="/ppt/slides/slide5.xml" Id="R9cf1eceb2d944a6a" /><Relationship Type="http://schemas.openxmlformats.org/officeDocument/2006/relationships/slide" Target="/ppt/slides/slide6.xml" Id="R347293fb3cf643f2" /><Relationship Type="http://schemas.openxmlformats.org/officeDocument/2006/relationships/slide" Target="/ppt/slides/slide7.xml" Id="Rdf4bea851ba841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a0dd0e40b548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2a281e5a64516" /><Relationship Type="http://schemas.openxmlformats.org/officeDocument/2006/relationships/theme" Target="/ppt/slideMasters/theme/theme1.xml" Id="Rfccf8d5dc14449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92a281e5a645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4eb4642d04d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191b0d81d44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209a3f1c749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52ddce6dd4f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57e07409247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2359c779f47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df897b88741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NPH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NPH INVEST AS ble etablert [år] og holder til i Torød.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512 985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3 036 455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3 053 091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PETTER HÅKEDAL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Nestvikveien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3135 Torød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988 948 063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