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93563d96345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8f5775b6dc4341"/>
  </p:sldMasterIdLst>
  <p:sldIdLst>
    <p:sldId xmlns:r="http://schemas.openxmlformats.org/officeDocument/2006/relationships" id="256" r:id="Re3b7743a4d744635"/>
    <p:sldId xmlns:r="http://schemas.openxmlformats.org/officeDocument/2006/relationships" id="257" r:id="Rc770932403a24476"/>
    <p:sldId xmlns:r="http://schemas.openxmlformats.org/officeDocument/2006/relationships" id="258" r:id="Rfd0fce0a037b4581"/>
    <p:sldId xmlns:r="http://schemas.openxmlformats.org/officeDocument/2006/relationships" id="259" r:id="R166979fced874ddc"/>
    <p:sldId xmlns:r="http://schemas.openxmlformats.org/officeDocument/2006/relationships" id="260" r:id="Ra48ad3f449e6464b"/>
    <p:sldId xmlns:r="http://schemas.openxmlformats.org/officeDocument/2006/relationships" id="261" r:id="R33c6e4cd52fb4cde"/>
    <p:sldId xmlns:r="http://schemas.openxmlformats.org/officeDocument/2006/relationships" id="262" r:id="Rd096ed4ebae946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8f5775b6dc4341" /><Relationship Type="http://schemas.openxmlformats.org/officeDocument/2006/relationships/slide" Target="/ppt/slides/slide1.xml" Id="Re3b7743a4d744635" /><Relationship Type="http://schemas.openxmlformats.org/officeDocument/2006/relationships/slide" Target="/ppt/slides/slide2.xml" Id="Rc770932403a24476" /><Relationship Type="http://schemas.openxmlformats.org/officeDocument/2006/relationships/slide" Target="/ppt/slides/slide3.xml" Id="Rfd0fce0a037b4581" /><Relationship Type="http://schemas.openxmlformats.org/officeDocument/2006/relationships/slide" Target="/ppt/slides/slide4.xml" Id="R166979fced874ddc" /><Relationship Type="http://schemas.openxmlformats.org/officeDocument/2006/relationships/slide" Target="/ppt/slides/slide5.xml" Id="Ra48ad3f449e6464b" /><Relationship Type="http://schemas.openxmlformats.org/officeDocument/2006/relationships/slide" Target="/ppt/slides/slide6.xml" Id="R33c6e4cd52fb4cde" /><Relationship Type="http://schemas.openxmlformats.org/officeDocument/2006/relationships/slide" Target="/ppt/slides/slide7.xml" Id="Rd096ed4ebae946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5181abe5343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73310e3bb4d46" /><Relationship Type="http://schemas.openxmlformats.org/officeDocument/2006/relationships/theme" Target="/ppt/slideMasters/theme/theme1.xml" Id="R3c316c88f4544c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5473310e3bb4d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b444c82ca5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41fdc752f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1b7d664b4b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f930b0dd544f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dec26c01648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feab8cb6244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e307841a045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NAVIGARE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NAVIGARE 1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160 275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91 373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4 195 834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36 889 547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37 256 294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OMA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OMA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OMA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OLSETH OMA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HELGA OLSETH OMA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ORDIN OMA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Meierigata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988 948 381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NAVIGARE 1 AS</a:t>
            </a:r>
          </a:p>
        </p:txBody>
      </p:sp>
    </p:spTree>
  </p:cSld>
  <p:clrMapOvr>
    <a:masterClrMapping xmlns:a="http://schemas.openxmlformats.org/drawingml/2006/main"/>
  </p:clrMapOvr>
</p:sld>
</file>