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ec15b6273f4463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ed8fb5945214aa8"/>
  </p:sldMasterIdLst>
  <p:sldIdLst>
    <p:sldId xmlns:r="http://schemas.openxmlformats.org/officeDocument/2006/relationships" id="256" r:id="R9a729889526c4791"/>
    <p:sldId xmlns:r="http://schemas.openxmlformats.org/officeDocument/2006/relationships" id="257" r:id="Rb83f86569abf44a3"/>
    <p:sldId xmlns:r="http://schemas.openxmlformats.org/officeDocument/2006/relationships" id="258" r:id="R3a6a9b4ade294f1e"/>
    <p:sldId xmlns:r="http://schemas.openxmlformats.org/officeDocument/2006/relationships" id="259" r:id="R9e4b3e73e7574e54"/>
    <p:sldId xmlns:r="http://schemas.openxmlformats.org/officeDocument/2006/relationships" id="260" r:id="R1d617b71ae754022"/>
    <p:sldId xmlns:r="http://schemas.openxmlformats.org/officeDocument/2006/relationships" id="261" r:id="Rb623a9ddef7e45b1"/>
    <p:sldId xmlns:r="http://schemas.openxmlformats.org/officeDocument/2006/relationships" id="262" r:id="R53390da4c26144c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d8fb5945214aa8" /><Relationship Type="http://schemas.openxmlformats.org/officeDocument/2006/relationships/slide" Target="/ppt/slides/slide1.xml" Id="R9a729889526c4791" /><Relationship Type="http://schemas.openxmlformats.org/officeDocument/2006/relationships/slide" Target="/ppt/slides/slide2.xml" Id="Rb83f86569abf44a3" /><Relationship Type="http://schemas.openxmlformats.org/officeDocument/2006/relationships/slide" Target="/ppt/slides/slide3.xml" Id="R3a6a9b4ade294f1e" /><Relationship Type="http://schemas.openxmlformats.org/officeDocument/2006/relationships/slide" Target="/ppt/slides/slide4.xml" Id="R9e4b3e73e7574e54" /><Relationship Type="http://schemas.openxmlformats.org/officeDocument/2006/relationships/slide" Target="/ppt/slides/slide5.xml" Id="R1d617b71ae754022" /><Relationship Type="http://schemas.openxmlformats.org/officeDocument/2006/relationships/slide" Target="/ppt/slides/slide6.xml" Id="Rb623a9ddef7e45b1" /><Relationship Type="http://schemas.openxmlformats.org/officeDocument/2006/relationships/slide" Target="/ppt/slides/slide7.xml" Id="R53390da4c26144c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866590b66a47c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606798d99a4834" /><Relationship Type="http://schemas.openxmlformats.org/officeDocument/2006/relationships/theme" Target="/ppt/slideMasters/theme/theme1.xml" Id="R5e488028330643f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9606798d99a483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2666ca57e8454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e6c814d897408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8675561fd44f1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c923926907473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14e4e0da4a4dc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754a79aaea4cf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031dfc5118453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FALLMYR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FALLMYR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FALLMYR INVEST AS ble etablert [år] og holder til i Melhus.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FALLMYR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FALLMYR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FALLMYR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−74 078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1 956 055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20 710 208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20 842 450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FALLMYR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FALLMYR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FALLMYR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Leilighet 401, Rådhusvegen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7224 Melhus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988 950 629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FALLMYR INVEST AS</a:t>
            </a:r>
          </a:p>
        </p:txBody>
      </p:sp>
    </p:spTree>
  </p:cSld>
  <p:clrMapOvr>
    <a:masterClrMapping xmlns:a="http://schemas.openxmlformats.org/drawingml/2006/main"/>
  </p:clrMapOvr>
</p:sld>
</file>