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e40402503549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bbaf1aa5f14612"/>
  </p:sldMasterIdLst>
  <p:sldIdLst>
    <p:sldId xmlns:r="http://schemas.openxmlformats.org/officeDocument/2006/relationships" id="256" r:id="R03cc3a954ae34e9b"/>
    <p:sldId xmlns:r="http://schemas.openxmlformats.org/officeDocument/2006/relationships" id="257" r:id="R7323ce54cd974fc2"/>
    <p:sldId xmlns:r="http://schemas.openxmlformats.org/officeDocument/2006/relationships" id="258" r:id="R5698492324a5464d"/>
    <p:sldId xmlns:r="http://schemas.openxmlformats.org/officeDocument/2006/relationships" id="259" r:id="R42f57137581142b8"/>
    <p:sldId xmlns:r="http://schemas.openxmlformats.org/officeDocument/2006/relationships" id="260" r:id="R432eb257d3ab40bf"/>
    <p:sldId xmlns:r="http://schemas.openxmlformats.org/officeDocument/2006/relationships" id="261" r:id="R2015606c0375423d"/>
    <p:sldId xmlns:r="http://schemas.openxmlformats.org/officeDocument/2006/relationships" id="262" r:id="R0b33efab468b43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baf1aa5f14612" /><Relationship Type="http://schemas.openxmlformats.org/officeDocument/2006/relationships/slide" Target="/ppt/slides/slide1.xml" Id="R03cc3a954ae34e9b" /><Relationship Type="http://schemas.openxmlformats.org/officeDocument/2006/relationships/slide" Target="/ppt/slides/slide2.xml" Id="R7323ce54cd974fc2" /><Relationship Type="http://schemas.openxmlformats.org/officeDocument/2006/relationships/slide" Target="/ppt/slides/slide3.xml" Id="R5698492324a5464d" /><Relationship Type="http://schemas.openxmlformats.org/officeDocument/2006/relationships/slide" Target="/ppt/slides/slide4.xml" Id="R42f57137581142b8" /><Relationship Type="http://schemas.openxmlformats.org/officeDocument/2006/relationships/slide" Target="/ppt/slides/slide5.xml" Id="R432eb257d3ab40bf" /><Relationship Type="http://schemas.openxmlformats.org/officeDocument/2006/relationships/slide" Target="/ppt/slides/slide6.xml" Id="R2015606c0375423d" /><Relationship Type="http://schemas.openxmlformats.org/officeDocument/2006/relationships/slide" Target="/ppt/slides/slide7.xml" Id="R0b33efab468b43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4fba9bd70146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a401a92364584" /><Relationship Type="http://schemas.openxmlformats.org/officeDocument/2006/relationships/theme" Target="/ppt/slideMasters/theme/theme1.xml" Id="R53756eea859d42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3a401a923645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cef13c11e41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e84d899b94a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db655ad0e45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e93e655db44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2af0009ca4b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b40f878ea4b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15832b10b4d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ULHEIM INVEST AS ble etablert [år] og holder til i Dombås.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−924 717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5 177 195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20 804 095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25 670 466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ULHEIM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Vassveita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2660 Dombås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50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988 951 501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