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c8162d30b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d145f72474b3e"/>
  </p:sldMasterIdLst>
  <p:sldIdLst>
    <p:sldId xmlns:r="http://schemas.openxmlformats.org/officeDocument/2006/relationships" id="256" r:id="Rae968eeddef94578"/>
    <p:sldId xmlns:r="http://schemas.openxmlformats.org/officeDocument/2006/relationships" id="257" r:id="R67e74efb018e4496"/>
    <p:sldId xmlns:r="http://schemas.openxmlformats.org/officeDocument/2006/relationships" id="258" r:id="R159f7426e78e4129"/>
    <p:sldId xmlns:r="http://schemas.openxmlformats.org/officeDocument/2006/relationships" id="259" r:id="R201c469048e14fe1"/>
    <p:sldId xmlns:r="http://schemas.openxmlformats.org/officeDocument/2006/relationships" id="260" r:id="Rd0f6f38362994a6a"/>
    <p:sldId xmlns:r="http://schemas.openxmlformats.org/officeDocument/2006/relationships" id="261" r:id="R87986acec1be4cb8"/>
    <p:sldId xmlns:r="http://schemas.openxmlformats.org/officeDocument/2006/relationships" id="262" r:id="Rf229fbdb3d31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d145f72474b3e" /><Relationship Type="http://schemas.openxmlformats.org/officeDocument/2006/relationships/slide" Target="/ppt/slides/slide1.xml" Id="Rae968eeddef94578" /><Relationship Type="http://schemas.openxmlformats.org/officeDocument/2006/relationships/slide" Target="/ppt/slides/slide2.xml" Id="R67e74efb018e4496" /><Relationship Type="http://schemas.openxmlformats.org/officeDocument/2006/relationships/slide" Target="/ppt/slides/slide3.xml" Id="R159f7426e78e4129" /><Relationship Type="http://schemas.openxmlformats.org/officeDocument/2006/relationships/slide" Target="/ppt/slides/slide4.xml" Id="R201c469048e14fe1" /><Relationship Type="http://schemas.openxmlformats.org/officeDocument/2006/relationships/slide" Target="/ppt/slides/slide5.xml" Id="Rd0f6f38362994a6a" /><Relationship Type="http://schemas.openxmlformats.org/officeDocument/2006/relationships/slide" Target="/ppt/slides/slide6.xml" Id="R87986acec1be4cb8" /><Relationship Type="http://schemas.openxmlformats.org/officeDocument/2006/relationships/slide" Target="/ppt/slides/slide7.xml" Id="Rf229fbdb3d31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60d10be44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cca36c3e045d6" /><Relationship Type="http://schemas.openxmlformats.org/officeDocument/2006/relationships/theme" Target="/ppt/slideMasters/theme/theme1.xml" Id="Re0dda2a2bdd6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cca36c3e0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bb66c4909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4f9f94aa4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2047df24e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7ed97df9e46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b37633f23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806d44634c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d8ae93400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ERLING BEKKEN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ERLING BEKKEN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14 636 250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179 429 656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184 565 650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BEKKEN AS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MARWEL JOHANNE BEKKEN  –  12,6 %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