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37d3afa85f549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668041b44245be"/>
  </p:sldMasterIdLst>
  <p:sldIdLst>
    <p:sldId xmlns:r="http://schemas.openxmlformats.org/officeDocument/2006/relationships" id="256" r:id="Ra617c2c070d9428c"/>
    <p:sldId xmlns:r="http://schemas.openxmlformats.org/officeDocument/2006/relationships" id="257" r:id="R932038f8caa14500"/>
    <p:sldId xmlns:r="http://schemas.openxmlformats.org/officeDocument/2006/relationships" id="258" r:id="R30041f93bec04a68"/>
    <p:sldId xmlns:r="http://schemas.openxmlformats.org/officeDocument/2006/relationships" id="259" r:id="R5b47f2f4b2454372"/>
    <p:sldId xmlns:r="http://schemas.openxmlformats.org/officeDocument/2006/relationships" id="260" r:id="Rca3b998fc8c84876"/>
    <p:sldId xmlns:r="http://schemas.openxmlformats.org/officeDocument/2006/relationships" id="261" r:id="Rbb3fecbba1454be4"/>
    <p:sldId xmlns:r="http://schemas.openxmlformats.org/officeDocument/2006/relationships" id="262" r:id="R05da9873d98e48c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668041b44245be" /><Relationship Type="http://schemas.openxmlformats.org/officeDocument/2006/relationships/slide" Target="/ppt/slides/slide1.xml" Id="Ra617c2c070d9428c" /><Relationship Type="http://schemas.openxmlformats.org/officeDocument/2006/relationships/slide" Target="/ppt/slides/slide2.xml" Id="R932038f8caa14500" /><Relationship Type="http://schemas.openxmlformats.org/officeDocument/2006/relationships/slide" Target="/ppt/slides/slide3.xml" Id="R30041f93bec04a68" /><Relationship Type="http://schemas.openxmlformats.org/officeDocument/2006/relationships/slide" Target="/ppt/slides/slide4.xml" Id="R5b47f2f4b2454372" /><Relationship Type="http://schemas.openxmlformats.org/officeDocument/2006/relationships/slide" Target="/ppt/slides/slide5.xml" Id="Rca3b998fc8c84876" /><Relationship Type="http://schemas.openxmlformats.org/officeDocument/2006/relationships/slide" Target="/ppt/slides/slide6.xml" Id="Rbb3fecbba1454be4" /><Relationship Type="http://schemas.openxmlformats.org/officeDocument/2006/relationships/slide" Target="/ppt/slides/slide7.xml" Id="R05da9873d98e48c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ee5628f56744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8f9e2523e54c84" /><Relationship Type="http://schemas.openxmlformats.org/officeDocument/2006/relationships/theme" Target="/ppt/slideMasters/theme/theme1.xml" Id="R4197e105699e41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8f9e2523e54c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4f5e4a2bfb48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371c1a2624e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776ba6e00f46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924e44cee4f9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bddeb6d2c44c7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c83dd7d63c44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22c693731f46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HANA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HANA HOLDING AS ble etablert [år] og holder til i Voss.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−38 107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2 293 125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4 334 460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4 865 301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 INGUNN HANA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Osavegen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5704 Voss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988 957 984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HANA HOLDING AS</a:t>
            </a:r>
          </a:p>
        </p:txBody>
      </p:sp>
    </p:spTree>
  </p:cSld>
  <p:clrMapOvr>
    <a:masterClrMapping xmlns:a="http://schemas.openxmlformats.org/drawingml/2006/main"/>
  </p:clrMapOvr>
</p:sld>
</file>