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032887bea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7eaf64ed34f00"/>
  </p:sldMasterIdLst>
  <p:sldIdLst>
    <p:sldId xmlns:r="http://schemas.openxmlformats.org/officeDocument/2006/relationships" id="256" r:id="R8b2b0daaab36473d"/>
    <p:sldId xmlns:r="http://schemas.openxmlformats.org/officeDocument/2006/relationships" id="257" r:id="Rf9a4f0bdb87e4357"/>
    <p:sldId xmlns:r="http://schemas.openxmlformats.org/officeDocument/2006/relationships" id="258" r:id="R3f65048a6d44461a"/>
    <p:sldId xmlns:r="http://schemas.openxmlformats.org/officeDocument/2006/relationships" id="259" r:id="R068015e8434b49af"/>
    <p:sldId xmlns:r="http://schemas.openxmlformats.org/officeDocument/2006/relationships" id="260" r:id="R7ea4bc1a11844081"/>
    <p:sldId xmlns:r="http://schemas.openxmlformats.org/officeDocument/2006/relationships" id="261" r:id="Rba4f711c7de1442b"/>
    <p:sldId xmlns:r="http://schemas.openxmlformats.org/officeDocument/2006/relationships" id="262" r:id="R200fda428026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7eaf64ed34f00" /><Relationship Type="http://schemas.openxmlformats.org/officeDocument/2006/relationships/slide" Target="/ppt/slides/slide1.xml" Id="R8b2b0daaab36473d" /><Relationship Type="http://schemas.openxmlformats.org/officeDocument/2006/relationships/slide" Target="/ppt/slides/slide2.xml" Id="Rf9a4f0bdb87e4357" /><Relationship Type="http://schemas.openxmlformats.org/officeDocument/2006/relationships/slide" Target="/ppt/slides/slide3.xml" Id="R3f65048a6d44461a" /><Relationship Type="http://schemas.openxmlformats.org/officeDocument/2006/relationships/slide" Target="/ppt/slides/slide4.xml" Id="R068015e8434b49af" /><Relationship Type="http://schemas.openxmlformats.org/officeDocument/2006/relationships/slide" Target="/ppt/slides/slide5.xml" Id="R7ea4bc1a11844081" /><Relationship Type="http://schemas.openxmlformats.org/officeDocument/2006/relationships/slide" Target="/ppt/slides/slide6.xml" Id="Rba4f711c7de1442b" /><Relationship Type="http://schemas.openxmlformats.org/officeDocument/2006/relationships/slide" Target="/ppt/slides/slide7.xml" Id="R200fda428026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67496b19c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7acb134142dd" /><Relationship Type="http://schemas.openxmlformats.org/officeDocument/2006/relationships/theme" Target="/ppt/slideMasters/theme/theme1.xml" Id="Rf37a9cfa4d42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27acb1341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730f805a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df36e62e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a6d8b79d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f523a6ec4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e2ca8d64a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8d0428f09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b5248392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