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c1390d603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1476e56ec84dbe"/>
  </p:sldMasterIdLst>
  <p:sldIdLst>
    <p:sldId xmlns:r="http://schemas.openxmlformats.org/officeDocument/2006/relationships" id="256" r:id="R80fc3af4319b4400"/>
    <p:sldId xmlns:r="http://schemas.openxmlformats.org/officeDocument/2006/relationships" id="257" r:id="Red74030c10154fd2"/>
    <p:sldId xmlns:r="http://schemas.openxmlformats.org/officeDocument/2006/relationships" id="258" r:id="Re3741bf29ce64ded"/>
    <p:sldId xmlns:r="http://schemas.openxmlformats.org/officeDocument/2006/relationships" id="259" r:id="R5a9e851e3e694922"/>
    <p:sldId xmlns:r="http://schemas.openxmlformats.org/officeDocument/2006/relationships" id="260" r:id="Ra5a1420a8b494bc9"/>
    <p:sldId xmlns:r="http://schemas.openxmlformats.org/officeDocument/2006/relationships" id="261" r:id="R5e6d6dab520a4cf6"/>
    <p:sldId xmlns:r="http://schemas.openxmlformats.org/officeDocument/2006/relationships" id="262" r:id="R88d8afc6b463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476e56ec84dbe" /><Relationship Type="http://schemas.openxmlformats.org/officeDocument/2006/relationships/slide" Target="/ppt/slides/slide1.xml" Id="R80fc3af4319b4400" /><Relationship Type="http://schemas.openxmlformats.org/officeDocument/2006/relationships/slide" Target="/ppt/slides/slide2.xml" Id="Red74030c10154fd2" /><Relationship Type="http://schemas.openxmlformats.org/officeDocument/2006/relationships/slide" Target="/ppt/slides/slide3.xml" Id="Re3741bf29ce64ded" /><Relationship Type="http://schemas.openxmlformats.org/officeDocument/2006/relationships/slide" Target="/ppt/slides/slide4.xml" Id="R5a9e851e3e694922" /><Relationship Type="http://schemas.openxmlformats.org/officeDocument/2006/relationships/slide" Target="/ppt/slides/slide5.xml" Id="Ra5a1420a8b494bc9" /><Relationship Type="http://schemas.openxmlformats.org/officeDocument/2006/relationships/slide" Target="/ppt/slides/slide6.xml" Id="R5e6d6dab520a4cf6" /><Relationship Type="http://schemas.openxmlformats.org/officeDocument/2006/relationships/slide" Target="/ppt/slides/slide7.xml" Id="R88d8afc6b463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52c0c7efe46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ca6932e904ff0" /><Relationship Type="http://schemas.openxmlformats.org/officeDocument/2006/relationships/theme" Target="/ppt/slideMasters/theme/theme1.xml" Id="R19fad04a1493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ca6932e90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24c576b7a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f32c2d5c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7803f5035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5bb845c17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6eb4a56d9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ce4f4abd2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895ea40a9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