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1c346bb3c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153ac824e48a2"/>
  </p:sldMasterIdLst>
  <p:sldIdLst>
    <p:sldId xmlns:r="http://schemas.openxmlformats.org/officeDocument/2006/relationships" id="256" r:id="R7cce04d1990246a4"/>
    <p:sldId xmlns:r="http://schemas.openxmlformats.org/officeDocument/2006/relationships" id="257" r:id="R1f062e5b7d514f65"/>
    <p:sldId xmlns:r="http://schemas.openxmlformats.org/officeDocument/2006/relationships" id="258" r:id="R20dcc9b7b0ca4c18"/>
    <p:sldId xmlns:r="http://schemas.openxmlformats.org/officeDocument/2006/relationships" id="259" r:id="R632ce29b66434d95"/>
    <p:sldId xmlns:r="http://schemas.openxmlformats.org/officeDocument/2006/relationships" id="260" r:id="Rff6a94a570b246a4"/>
    <p:sldId xmlns:r="http://schemas.openxmlformats.org/officeDocument/2006/relationships" id="261" r:id="R5649ea57225e4f57"/>
    <p:sldId xmlns:r="http://schemas.openxmlformats.org/officeDocument/2006/relationships" id="262" r:id="R50d91730b2c3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153ac824e48a2" /><Relationship Type="http://schemas.openxmlformats.org/officeDocument/2006/relationships/slide" Target="/ppt/slides/slide1.xml" Id="R7cce04d1990246a4" /><Relationship Type="http://schemas.openxmlformats.org/officeDocument/2006/relationships/slide" Target="/ppt/slides/slide2.xml" Id="R1f062e5b7d514f65" /><Relationship Type="http://schemas.openxmlformats.org/officeDocument/2006/relationships/slide" Target="/ppt/slides/slide3.xml" Id="R20dcc9b7b0ca4c18" /><Relationship Type="http://schemas.openxmlformats.org/officeDocument/2006/relationships/slide" Target="/ppt/slides/slide4.xml" Id="R632ce29b66434d95" /><Relationship Type="http://schemas.openxmlformats.org/officeDocument/2006/relationships/slide" Target="/ppt/slides/slide5.xml" Id="Rff6a94a570b246a4" /><Relationship Type="http://schemas.openxmlformats.org/officeDocument/2006/relationships/slide" Target="/ppt/slides/slide6.xml" Id="R5649ea57225e4f57" /><Relationship Type="http://schemas.openxmlformats.org/officeDocument/2006/relationships/slide" Target="/ppt/slides/slide7.xml" Id="R50d91730b2c3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c617a47a6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5079c86f42d8" /><Relationship Type="http://schemas.openxmlformats.org/officeDocument/2006/relationships/theme" Target="/ppt/slideMasters/theme/theme1.xml" Id="Re8dcacc223e3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65079c86f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e02da5d8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c1f34a18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94542a15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28f40745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b50b3c81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c64dc7f7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1f7e1199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KJÆRNES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