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423235ecb1d4bb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237c78ad4bf49a3"/>
  </p:sldMasterIdLst>
  <p:sldIdLst>
    <p:sldId xmlns:r="http://schemas.openxmlformats.org/officeDocument/2006/relationships" id="256" r:id="Rc70a76cafd3c46f9"/>
    <p:sldId xmlns:r="http://schemas.openxmlformats.org/officeDocument/2006/relationships" id="257" r:id="R54bed08799a14a00"/>
    <p:sldId xmlns:r="http://schemas.openxmlformats.org/officeDocument/2006/relationships" id="258" r:id="R2fbf21249afe4212"/>
    <p:sldId xmlns:r="http://schemas.openxmlformats.org/officeDocument/2006/relationships" id="259" r:id="R1ee9b218de8f41c5"/>
    <p:sldId xmlns:r="http://schemas.openxmlformats.org/officeDocument/2006/relationships" id="260" r:id="Ra0b6cbcd783c4d29"/>
    <p:sldId xmlns:r="http://schemas.openxmlformats.org/officeDocument/2006/relationships" id="261" r:id="Rb784538225a24d9e"/>
    <p:sldId xmlns:r="http://schemas.openxmlformats.org/officeDocument/2006/relationships" id="262" r:id="R25b06961245944d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237c78ad4bf49a3" /><Relationship Type="http://schemas.openxmlformats.org/officeDocument/2006/relationships/slide" Target="/ppt/slides/slide1.xml" Id="Rc70a76cafd3c46f9" /><Relationship Type="http://schemas.openxmlformats.org/officeDocument/2006/relationships/slide" Target="/ppt/slides/slide2.xml" Id="R54bed08799a14a00" /><Relationship Type="http://schemas.openxmlformats.org/officeDocument/2006/relationships/slide" Target="/ppt/slides/slide3.xml" Id="R2fbf21249afe4212" /><Relationship Type="http://schemas.openxmlformats.org/officeDocument/2006/relationships/slide" Target="/ppt/slides/slide4.xml" Id="R1ee9b218de8f41c5" /><Relationship Type="http://schemas.openxmlformats.org/officeDocument/2006/relationships/slide" Target="/ppt/slides/slide5.xml" Id="Ra0b6cbcd783c4d29" /><Relationship Type="http://schemas.openxmlformats.org/officeDocument/2006/relationships/slide" Target="/ppt/slides/slide6.xml" Id="Rb784538225a24d9e" /><Relationship Type="http://schemas.openxmlformats.org/officeDocument/2006/relationships/slide" Target="/ppt/slides/slide7.xml" Id="R25b06961245944d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c0765640cc14f7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27c549676747a8" /><Relationship Type="http://schemas.openxmlformats.org/officeDocument/2006/relationships/theme" Target="/ppt/slideMasters/theme/theme1.xml" Id="R984d7a719db74b0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c27c549676747a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47eb6437b04dd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dd5c611ea043e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0040e179df434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9220bbcbb54a1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0a8a1cf099415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0008991f6b4e9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c7158439af49d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INVEX GROUP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INVEX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INVEX GROUP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INVEX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INVEX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INVEX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−10 898 338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95 721 460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709 001 385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989 217 339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INVEX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GUDLEIV MÆHLUM BJØRKLUND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INVEX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Eilert Sundts gate 14B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0259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988 965 138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INVEX GROUP AS</a:t>
            </a:r>
          </a:p>
        </p:txBody>
      </p:sp>
    </p:spTree>
  </p:cSld>
  <p:clrMapOvr>
    <a:masterClrMapping xmlns:a="http://schemas.openxmlformats.org/drawingml/2006/main"/>
  </p:clrMapOvr>
</p:sld>
</file>