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0d1daeb0c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75e7164614f75"/>
  </p:sldMasterIdLst>
  <p:sldIdLst>
    <p:sldId xmlns:r="http://schemas.openxmlformats.org/officeDocument/2006/relationships" id="256" r:id="R6d09311153ab4ec7"/>
    <p:sldId xmlns:r="http://schemas.openxmlformats.org/officeDocument/2006/relationships" id="257" r:id="R546eae1d3c2b410e"/>
    <p:sldId xmlns:r="http://schemas.openxmlformats.org/officeDocument/2006/relationships" id="258" r:id="Rfd8621112de24fc8"/>
    <p:sldId xmlns:r="http://schemas.openxmlformats.org/officeDocument/2006/relationships" id="259" r:id="Rc764c0e145b54b56"/>
    <p:sldId xmlns:r="http://schemas.openxmlformats.org/officeDocument/2006/relationships" id="260" r:id="Ref0899fe10fe4782"/>
    <p:sldId xmlns:r="http://schemas.openxmlformats.org/officeDocument/2006/relationships" id="261" r:id="R7c78ef45ddf6446c"/>
    <p:sldId xmlns:r="http://schemas.openxmlformats.org/officeDocument/2006/relationships" id="262" r:id="R2119bd1fe7c0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75e7164614f75" /><Relationship Type="http://schemas.openxmlformats.org/officeDocument/2006/relationships/slide" Target="/ppt/slides/slide1.xml" Id="R6d09311153ab4ec7" /><Relationship Type="http://schemas.openxmlformats.org/officeDocument/2006/relationships/slide" Target="/ppt/slides/slide2.xml" Id="R546eae1d3c2b410e" /><Relationship Type="http://schemas.openxmlformats.org/officeDocument/2006/relationships/slide" Target="/ppt/slides/slide3.xml" Id="Rfd8621112de24fc8" /><Relationship Type="http://schemas.openxmlformats.org/officeDocument/2006/relationships/slide" Target="/ppt/slides/slide4.xml" Id="Rc764c0e145b54b56" /><Relationship Type="http://schemas.openxmlformats.org/officeDocument/2006/relationships/slide" Target="/ppt/slides/slide5.xml" Id="Ref0899fe10fe4782" /><Relationship Type="http://schemas.openxmlformats.org/officeDocument/2006/relationships/slide" Target="/ppt/slides/slide6.xml" Id="R7c78ef45ddf6446c" /><Relationship Type="http://schemas.openxmlformats.org/officeDocument/2006/relationships/slide" Target="/ppt/slides/slide7.xml" Id="R2119bd1fe7c0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9006cfb4b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2cdc0b0354902" /><Relationship Type="http://schemas.openxmlformats.org/officeDocument/2006/relationships/theme" Target="/ppt/slideMasters/theme/theme1.xml" Id="R92783a514121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2cdc0b035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addac63c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d9341182f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e0392b1c1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c327bc977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d8d8fbf4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fb72ae646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14eae752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6 874 665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MARGIDO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988 967 084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