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158377b54044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a5a890e8d441ce"/>
  </p:sldMasterIdLst>
  <p:sldIdLst>
    <p:sldId xmlns:r="http://schemas.openxmlformats.org/officeDocument/2006/relationships" id="256" r:id="R1d1b71657b634080"/>
    <p:sldId xmlns:r="http://schemas.openxmlformats.org/officeDocument/2006/relationships" id="257" r:id="R73829344a09b4c37"/>
    <p:sldId xmlns:r="http://schemas.openxmlformats.org/officeDocument/2006/relationships" id="258" r:id="R2bfa6bc7496b4c1f"/>
    <p:sldId xmlns:r="http://schemas.openxmlformats.org/officeDocument/2006/relationships" id="259" r:id="R261fe97fa4c4417b"/>
    <p:sldId xmlns:r="http://schemas.openxmlformats.org/officeDocument/2006/relationships" id="260" r:id="R38d4bd2fa69f4f9d"/>
    <p:sldId xmlns:r="http://schemas.openxmlformats.org/officeDocument/2006/relationships" id="261" r:id="Rbb70800ba9c645a4"/>
    <p:sldId xmlns:r="http://schemas.openxmlformats.org/officeDocument/2006/relationships" id="262" r:id="R77e1166edfde49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5a890e8d441ce" /><Relationship Type="http://schemas.openxmlformats.org/officeDocument/2006/relationships/slide" Target="/ppt/slides/slide1.xml" Id="R1d1b71657b634080" /><Relationship Type="http://schemas.openxmlformats.org/officeDocument/2006/relationships/slide" Target="/ppt/slides/slide2.xml" Id="R73829344a09b4c37" /><Relationship Type="http://schemas.openxmlformats.org/officeDocument/2006/relationships/slide" Target="/ppt/slides/slide3.xml" Id="R2bfa6bc7496b4c1f" /><Relationship Type="http://schemas.openxmlformats.org/officeDocument/2006/relationships/slide" Target="/ppt/slides/slide4.xml" Id="R261fe97fa4c4417b" /><Relationship Type="http://schemas.openxmlformats.org/officeDocument/2006/relationships/slide" Target="/ppt/slides/slide5.xml" Id="R38d4bd2fa69f4f9d" /><Relationship Type="http://schemas.openxmlformats.org/officeDocument/2006/relationships/slide" Target="/ppt/slides/slide6.xml" Id="Rbb70800ba9c645a4" /><Relationship Type="http://schemas.openxmlformats.org/officeDocument/2006/relationships/slide" Target="/ppt/slides/slide7.xml" Id="R77e1166edfde49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4c3573d5c4e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b8fc22a2d4484" /><Relationship Type="http://schemas.openxmlformats.org/officeDocument/2006/relationships/theme" Target="/ppt/slideMasters/theme/theme1.xml" Id="Rc5b9b4b724c84b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bb8fc22a2d44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bc983d22e47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b6776080a48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d9112c49845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f1ba484df41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fab1fb9cb40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dc0c2a10b48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85fa0012d40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PISON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−244 506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1 938 715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15 898 922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16 262 771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 PER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988 968 617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