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d05aa040d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4d7b5b5ca495b"/>
  </p:sldMasterIdLst>
  <p:sldIdLst>
    <p:sldId xmlns:r="http://schemas.openxmlformats.org/officeDocument/2006/relationships" id="256" r:id="Rfd7a0b71c2a04e33"/>
    <p:sldId xmlns:r="http://schemas.openxmlformats.org/officeDocument/2006/relationships" id="257" r:id="R7725d20ab91249f7"/>
    <p:sldId xmlns:r="http://schemas.openxmlformats.org/officeDocument/2006/relationships" id="258" r:id="Rbb62208624e94229"/>
    <p:sldId xmlns:r="http://schemas.openxmlformats.org/officeDocument/2006/relationships" id="259" r:id="R67994ffed02546d0"/>
    <p:sldId xmlns:r="http://schemas.openxmlformats.org/officeDocument/2006/relationships" id="260" r:id="R42a089e2855d437c"/>
    <p:sldId xmlns:r="http://schemas.openxmlformats.org/officeDocument/2006/relationships" id="261" r:id="Rc331e3446efe458b"/>
    <p:sldId xmlns:r="http://schemas.openxmlformats.org/officeDocument/2006/relationships" id="262" r:id="R9de2001caca4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4d7b5b5ca495b" /><Relationship Type="http://schemas.openxmlformats.org/officeDocument/2006/relationships/slide" Target="/ppt/slides/slide1.xml" Id="Rfd7a0b71c2a04e33" /><Relationship Type="http://schemas.openxmlformats.org/officeDocument/2006/relationships/slide" Target="/ppt/slides/slide2.xml" Id="R7725d20ab91249f7" /><Relationship Type="http://schemas.openxmlformats.org/officeDocument/2006/relationships/slide" Target="/ppt/slides/slide3.xml" Id="Rbb62208624e94229" /><Relationship Type="http://schemas.openxmlformats.org/officeDocument/2006/relationships/slide" Target="/ppt/slides/slide4.xml" Id="R67994ffed02546d0" /><Relationship Type="http://schemas.openxmlformats.org/officeDocument/2006/relationships/slide" Target="/ppt/slides/slide5.xml" Id="R42a089e2855d437c" /><Relationship Type="http://schemas.openxmlformats.org/officeDocument/2006/relationships/slide" Target="/ppt/slides/slide6.xml" Id="Rc331e3446efe458b" /><Relationship Type="http://schemas.openxmlformats.org/officeDocument/2006/relationships/slide" Target="/ppt/slides/slide7.xml" Id="R9de2001caca4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776602c96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8a0f8ae844653" /><Relationship Type="http://schemas.openxmlformats.org/officeDocument/2006/relationships/theme" Target="/ppt/slideMasters/theme/theme1.xml" Id="R0eab7cbb474c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8a0f8ae84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5dee96d51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7171899ff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d34d5f5c2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c79eec5bc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0ad2c694d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ac1a3d4a9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6dd8913c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−13 837 857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570 967 603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6 428 170 975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6 831 327 544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