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8f24bcbc3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ff74ad8eb475a"/>
  </p:sldMasterIdLst>
  <p:sldIdLst>
    <p:sldId xmlns:r="http://schemas.openxmlformats.org/officeDocument/2006/relationships" id="256" r:id="R5e9c20ada96b4b6a"/>
    <p:sldId xmlns:r="http://schemas.openxmlformats.org/officeDocument/2006/relationships" id="257" r:id="Ra5c79ffe88d94cd3"/>
    <p:sldId xmlns:r="http://schemas.openxmlformats.org/officeDocument/2006/relationships" id="258" r:id="Rf83c7a4a73204772"/>
    <p:sldId xmlns:r="http://schemas.openxmlformats.org/officeDocument/2006/relationships" id="259" r:id="R2310c428bd6349cd"/>
    <p:sldId xmlns:r="http://schemas.openxmlformats.org/officeDocument/2006/relationships" id="260" r:id="R5495a78336a44c7a"/>
    <p:sldId xmlns:r="http://schemas.openxmlformats.org/officeDocument/2006/relationships" id="261" r:id="R9777afa312454014"/>
    <p:sldId xmlns:r="http://schemas.openxmlformats.org/officeDocument/2006/relationships" id="262" r:id="R7462c93aa35f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ff74ad8eb475a" /><Relationship Type="http://schemas.openxmlformats.org/officeDocument/2006/relationships/slide" Target="/ppt/slides/slide1.xml" Id="R5e9c20ada96b4b6a" /><Relationship Type="http://schemas.openxmlformats.org/officeDocument/2006/relationships/slide" Target="/ppt/slides/slide2.xml" Id="Ra5c79ffe88d94cd3" /><Relationship Type="http://schemas.openxmlformats.org/officeDocument/2006/relationships/slide" Target="/ppt/slides/slide3.xml" Id="Rf83c7a4a73204772" /><Relationship Type="http://schemas.openxmlformats.org/officeDocument/2006/relationships/slide" Target="/ppt/slides/slide4.xml" Id="R2310c428bd6349cd" /><Relationship Type="http://schemas.openxmlformats.org/officeDocument/2006/relationships/slide" Target="/ppt/slides/slide5.xml" Id="R5495a78336a44c7a" /><Relationship Type="http://schemas.openxmlformats.org/officeDocument/2006/relationships/slide" Target="/ppt/slides/slide6.xml" Id="R9777afa312454014" /><Relationship Type="http://schemas.openxmlformats.org/officeDocument/2006/relationships/slide" Target="/ppt/slides/slide7.xml" Id="R7462c93aa35f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038407876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5e4d7ea44d76" /><Relationship Type="http://schemas.openxmlformats.org/officeDocument/2006/relationships/theme" Target="/ppt/slideMasters/theme/theme1.xml" Id="Ree1652485c41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65e4d7ea4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4b0578a1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e6b6a7bb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61806d91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80362870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1c3f5468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6d918865f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db191b0bd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14 033 662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BÅRD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TBG HOLDING AS</a:t>
            </a:r>
          </a:p>
        </p:txBody>
      </p:sp>
    </p:spTree>
  </p:cSld>
  <p:clrMapOvr>
    <a:masterClrMapping xmlns:a="http://schemas.openxmlformats.org/drawingml/2006/main"/>
  </p:clrMapOvr>
</p:sld>
</file>