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da742288254b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9e9acf91174ec4"/>
  </p:sldMasterIdLst>
  <p:sldIdLst>
    <p:sldId xmlns:r="http://schemas.openxmlformats.org/officeDocument/2006/relationships" id="256" r:id="Rdc9c8e39361b4993"/>
    <p:sldId xmlns:r="http://schemas.openxmlformats.org/officeDocument/2006/relationships" id="257" r:id="R255c6ea51be745dc"/>
    <p:sldId xmlns:r="http://schemas.openxmlformats.org/officeDocument/2006/relationships" id="258" r:id="R5ac74074c2e4432a"/>
    <p:sldId xmlns:r="http://schemas.openxmlformats.org/officeDocument/2006/relationships" id="259" r:id="R8c015618c35644b3"/>
    <p:sldId xmlns:r="http://schemas.openxmlformats.org/officeDocument/2006/relationships" id="260" r:id="Ra279697115574ea4"/>
    <p:sldId xmlns:r="http://schemas.openxmlformats.org/officeDocument/2006/relationships" id="261" r:id="R4c4ab3dc032f4f0d"/>
    <p:sldId xmlns:r="http://schemas.openxmlformats.org/officeDocument/2006/relationships" id="262" r:id="R454e9a68780741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9e9acf91174ec4" /><Relationship Type="http://schemas.openxmlformats.org/officeDocument/2006/relationships/slide" Target="/ppt/slides/slide1.xml" Id="Rdc9c8e39361b4993" /><Relationship Type="http://schemas.openxmlformats.org/officeDocument/2006/relationships/slide" Target="/ppt/slides/slide2.xml" Id="R255c6ea51be745dc" /><Relationship Type="http://schemas.openxmlformats.org/officeDocument/2006/relationships/slide" Target="/ppt/slides/slide3.xml" Id="R5ac74074c2e4432a" /><Relationship Type="http://schemas.openxmlformats.org/officeDocument/2006/relationships/slide" Target="/ppt/slides/slide4.xml" Id="R8c015618c35644b3" /><Relationship Type="http://schemas.openxmlformats.org/officeDocument/2006/relationships/slide" Target="/ppt/slides/slide5.xml" Id="Ra279697115574ea4" /><Relationship Type="http://schemas.openxmlformats.org/officeDocument/2006/relationships/slide" Target="/ppt/slides/slide6.xml" Id="R4c4ab3dc032f4f0d" /><Relationship Type="http://schemas.openxmlformats.org/officeDocument/2006/relationships/slide" Target="/ppt/slides/slide7.xml" Id="R454e9a68780741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a3a6fb38cf4e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336a55dc1c45c6" /><Relationship Type="http://schemas.openxmlformats.org/officeDocument/2006/relationships/theme" Target="/ppt/slideMasters/theme/theme1.xml" Id="R921dfbeaf8c94e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336a55dc1c45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8529889ec14e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c102c370174b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4f1fda70644d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68e82f4f4745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904f67fdb447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c15b191bba4d5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17fd29cacd4e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CARON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CARON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−177 690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76 217 767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117 909 357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121 153 776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BIANCA VILHELMINE PAUS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BERNHARD CARON PAUS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Bernhard Paus, Solveien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988 970 190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CARON INVEST AS</a:t>
            </a:r>
          </a:p>
        </p:txBody>
      </p:sp>
    </p:spTree>
  </p:cSld>
  <p:clrMapOvr>
    <a:masterClrMapping xmlns:a="http://schemas.openxmlformats.org/drawingml/2006/main"/>
  </p:clrMapOvr>
</p:sld>
</file>