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bee540b48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fa5d1bf9c4e95"/>
  </p:sldMasterIdLst>
  <p:sldIdLst>
    <p:sldId xmlns:r="http://schemas.openxmlformats.org/officeDocument/2006/relationships" id="256" r:id="Re6f1143114d84ea5"/>
    <p:sldId xmlns:r="http://schemas.openxmlformats.org/officeDocument/2006/relationships" id="257" r:id="R8364d34cd84c4365"/>
    <p:sldId xmlns:r="http://schemas.openxmlformats.org/officeDocument/2006/relationships" id="258" r:id="Rdb21b4f23486418f"/>
    <p:sldId xmlns:r="http://schemas.openxmlformats.org/officeDocument/2006/relationships" id="259" r:id="R74e4b5d74f824050"/>
    <p:sldId xmlns:r="http://schemas.openxmlformats.org/officeDocument/2006/relationships" id="260" r:id="R28816a8e7ff549ce"/>
    <p:sldId xmlns:r="http://schemas.openxmlformats.org/officeDocument/2006/relationships" id="261" r:id="R8f65d1e41e9744f0"/>
    <p:sldId xmlns:r="http://schemas.openxmlformats.org/officeDocument/2006/relationships" id="262" r:id="R12cbb9714386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fa5d1bf9c4e95" /><Relationship Type="http://schemas.openxmlformats.org/officeDocument/2006/relationships/slide" Target="/ppt/slides/slide1.xml" Id="Re6f1143114d84ea5" /><Relationship Type="http://schemas.openxmlformats.org/officeDocument/2006/relationships/slide" Target="/ppt/slides/slide2.xml" Id="R8364d34cd84c4365" /><Relationship Type="http://schemas.openxmlformats.org/officeDocument/2006/relationships/slide" Target="/ppt/slides/slide3.xml" Id="Rdb21b4f23486418f" /><Relationship Type="http://schemas.openxmlformats.org/officeDocument/2006/relationships/slide" Target="/ppt/slides/slide4.xml" Id="R74e4b5d74f824050" /><Relationship Type="http://schemas.openxmlformats.org/officeDocument/2006/relationships/slide" Target="/ppt/slides/slide5.xml" Id="R28816a8e7ff549ce" /><Relationship Type="http://schemas.openxmlformats.org/officeDocument/2006/relationships/slide" Target="/ppt/slides/slide6.xml" Id="R8f65d1e41e9744f0" /><Relationship Type="http://schemas.openxmlformats.org/officeDocument/2006/relationships/slide" Target="/ppt/slides/slide7.xml" Id="R12cbb9714386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10d8eb928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1436f34149ea" /><Relationship Type="http://schemas.openxmlformats.org/officeDocument/2006/relationships/theme" Target="/ppt/slideMasters/theme/theme1.xml" Id="R0a165c0db483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01436f341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b8341d305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c8e7e63d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2ee919415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a0c4093e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ce5e9017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0c10e8ca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a5800b23f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INVEST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68 107 450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68 392 583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RINGHEIM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Ringheimsvegen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22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