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903c8c9d8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c9aacb1854996"/>
  </p:sldMasterIdLst>
  <p:sldIdLst>
    <p:sldId xmlns:r="http://schemas.openxmlformats.org/officeDocument/2006/relationships" id="256" r:id="R0d7bc1ad93c04f80"/>
    <p:sldId xmlns:r="http://schemas.openxmlformats.org/officeDocument/2006/relationships" id="257" r:id="Rbe486ba1cdc140e7"/>
    <p:sldId xmlns:r="http://schemas.openxmlformats.org/officeDocument/2006/relationships" id="258" r:id="Reb6fc05c38a74a9b"/>
    <p:sldId xmlns:r="http://schemas.openxmlformats.org/officeDocument/2006/relationships" id="259" r:id="R43df7373512b42d7"/>
    <p:sldId xmlns:r="http://schemas.openxmlformats.org/officeDocument/2006/relationships" id="260" r:id="R7751a8a19a6f4786"/>
    <p:sldId xmlns:r="http://schemas.openxmlformats.org/officeDocument/2006/relationships" id="261" r:id="R61481592383f40f3"/>
    <p:sldId xmlns:r="http://schemas.openxmlformats.org/officeDocument/2006/relationships" id="262" r:id="R7cf4be7c85e0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c9aacb1854996" /><Relationship Type="http://schemas.openxmlformats.org/officeDocument/2006/relationships/slide" Target="/ppt/slides/slide1.xml" Id="R0d7bc1ad93c04f80" /><Relationship Type="http://schemas.openxmlformats.org/officeDocument/2006/relationships/slide" Target="/ppt/slides/slide2.xml" Id="Rbe486ba1cdc140e7" /><Relationship Type="http://schemas.openxmlformats.org/officeDocument/2006/relationships/slide" Target="/ppt/slides/slide3.xml" Id="Reb6fc05c38a74a9b" /><Relationship Type="http://schemas.openxmlformats.org/officeDocument/2006/relationships/slide" Target="/ppt/slides/slide4.xml" Id="R43df7373512b42d7" /><Relationship Type="http://schemas.openxmlformats.org/officeDocument/2006/relationships/slide" Target="/ppt/slides/slide5.xml" Id="R7751a8a19a6f4786" /><Relationship Type="http://schemas.openxmlformats.org/officeDocument/2006/relationships/slide" Target="/ppt/slides/slide6.xml" Id="R61481592383f40f3" /><Relationship Type="http://schemas.openxmlformats.org/officeDocument/2006/relationships/slide" Target="/ppt/slides/slide7.xml" Id="R7cf4be7c85e0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0b46b0ea6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baa940e74f44" /><Relationship Type="http://schemas.openxmlformats.org/officeDocument/2006/relationships/theme" Target="/ppt/slideMasters/theme/theme1.xml" Id="Rc50344d15d66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7baa940e7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ba199a2e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7d38e0a2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583cea3f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97aad064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5fbc70815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7c523242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efd451ce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MERLIN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MERLIN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Ringnes Wilhelmsen, Nordre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17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