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bb1aedfb1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1908274274354"/>
  </p:sldMasterIdLst>
  <p:sldIdLst>
    <p:sldId xmlns:r="http://schemas.openxmlformats.org/officeDocument/2006/relationships" id="256" r:id="Rf889dc5429e8495a"/>
    <p:sldId xmlns:r="http://schemas.openxmlformats.org/officeDocument/2006/relationships" id="257" r:id="Rdeb2cf53f5bf43d2"/>
    <p:sldId xmlns:r="http://schemas.openxmlformats.org/officeDocument/2006/relationships" id="258" r:id="R126babbdd2734515"/>
    <p:sldId xmlns:r="http://schemas.openxmlformats.org/officeDocument/2006/relationships" id="259" r:id="R0aac2931439f4c76"/>
    <p:sldId xmlns:r="http://schemas.openxmlformats.org/officeDocument/2006/relationships" id="260" r:id="R583895ec85da4d4d"/>
    <p:sldId xmlns:r="http://schemas.openxmlformats.org/officeDocument/2006/relationships" id="261" r:id="R79cbe3c7e4694ed7"/>
    <p:sldId xmlns:r="http://schemas.openxmlformats.org/officeDocument/2006/relationships" id="262" r:id="R46ac5defbc34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1908274274354" /><Relationship Type="http://schemas.openxmlformats.org/officeDocument/2006/relationships/slide" Target="/ppt/slides/slide1.xml" Id="Rf889dc5429e8495a" /><Relationship Type="http://schemas.openxmlformats.org/officeDocument/2006/relationships/slide" Target="/ppt/slides/slide2.xml" Id="Rdeb2cf53f5bf43d2" /><Relationship Type="http://schemas.openxmlformats.org/officeDocument/2006/relationships/slide" Target="/ppt/slides/slide3.xml" Id="R126babbdd2734515" /><Relationship Type="http://schemas.openxmlformats.org/officeDocument/2006/relationships/slide" Target="/ppt/slides/slide4.xml" Id="R0aac2931439f4c76" /><Relationship Type="http://schemas.openxmlformats.org/officeDocument/2006/relationships/slide" Target="/ppt/slides/slide5.xml" Id="R583895ec85da4d4d" /><Relationship Type="http://schemas.openxmlformats.org/officeDocument/2006/relationships/slide" Target="/ppt/slides/slide6.xml" Id="R79cbe3c7e4694ed7" /><Relationship Type="http://schemas.openxmlformats.org/officeDocument/2006/relationships/slide" Target="/ppt/slides/slide7.xml" Id="R46ac5defbc34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e9e0ecb7a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84105b984be0" /><Relationship Type="http://schemas.openxmlformats.org/officeDocument/2006/relationships/theme" Target="/ppt/slideMasters/theme/theme1.xml" Id="R9badf5c9a873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8384105b98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8751c0df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807a663a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0ff7e753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4c57babd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9129c2266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fd9c75885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d65075ae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37 218 432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38 726 972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BUCHARDT WERPEN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BUCHARDT WERPEN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KINE WERPEN SKOE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ALV WERPEN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NINA BUCHARDT WERPEN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WERPEN HOLDING AS</a:t>
            </a:r>
          </a:p>
        </p:txBody>
      </p:sp>
    </p:spTree>
  </p:cSld>
  <p:clrMapOvr>
    <a:masterClrMapping xmlns:a="http://schemas.openxmlformats.org/drawingml/2006/main"/>
  </p:clrMapOvr>
</p:sld>
</file>