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b8996ee93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74b8ba28d480d"/>
  </p:sldMasterIdLst>
  <p:sldIdLst>
    <p:sldId xmlns:r="http://schemas.openxmlformats.org/officeDocument/2006/relationships" id="256" r:id="Ra6b5401381a94830"/>
    <p:sldId xmlns:r="http://schemas.openxmlformats.org/officeDocument/2006/relationships" id="257" r:id="R9a457043038344ea"/>
    <p:sldId xmlns:r="http://schemas.openxmlformats.org/officeDocument/2006/relationships" id="258" r:id="R4743bae0e38b4a84"/>
    <p:sldId xmlns:r="http://schemas.openxmlformats.org/officeDocument/2006/relationships" id="259" r:id="R88fd38c785ee4c2d"/>
    <p:sldId xmlns:r="http://schemas.openxmlformats.org/officeDocument/2006/relationships" id="260" r:id="R0d7fcc577f2e4ef8"/>
    <p:sldId xmlns:r="http://schemas.openxmlformats.org/officeDocument/2006/relationships" id="261" r:id="R5a95eeb0a4184e98"/>
    <p:sldId xmlns:r="http://schemas.openxmlformats.org/officeDocument/2006/relationships" id="262" r:id="R2895ac3ab94f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74b8ba28d480d" /><Relationship Type="http://schemas.openxmlformats.org/officeDocument/2006/relationships/slide" Target="/ppt/slides/slide1.xml" Id="Ra6b5401381a94830" /><Relationship Type="http://schemas.openxmlformats.org/officeDocument/2006/relationships/slide" Target="/ppt/slides/slide2.xml" Id="R9a457043038344ea" /><Relationship Type="http://schemas.openxmlformats.org/officeDocument/2006/relationships/slide" Target="/ppt/slides/slide3.xml" Id="R4743bae0e38b4a84" /><Relationship Type="http://schemas.openxmlformats.org/officeDocument/2006/relationships/slide" Target="/ppt/slides/slide4.xml" Id="R88fd38c785ee4c2d" /><Relationship Type="http://schemas.openxmlformats.org/officeDocument/2006/relationships/slide" Target="/ppt/slides/slide5.xml" Id="R0d7fcc577f2e4ef8" /><Relationship Type="http://schemas.openxmlformats.org/officeDocument/2006/relationships/slide" Target="/ppt/slides/slide6.xml" Id="R5a95eeb0a4184e98" /><Relationship Type="http://schemas.openxmlformats.org/officeDocument/2006/relationships/slide" Target="/ppt/slides/slide7.xml" Id="R2895ac3ab94f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64d2ab851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7f78ae614395" /><Relationship Type="http://schemas.openxmlformats.org/officeDocument/2006/relationships/theme" Target="/ppt/slideMasters/theme/theme1.xml" Id="R4627227bf72e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c7f78ae61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fce25436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91bb0a53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ea37df003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bff1ef00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ad975065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e6629778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6a358b5e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23 857 627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40 373 663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