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ce8a7840b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e32c633364cca"/>
  </p:sldMasterIdLst>
  <p:sldIdLst>
    <p:sldId xmlns:r="http://schemas.openxmlformats.org/officeDocument/2006/relationships" id="256" r:id="Rbe1b06b924ef4f9b"/>
    <p:sldId xmlns:r="http://schemas.openxmlformats.org/officeDocument/2006/relationships" id="257" r:id="Rd13e1ee096f24109"/>
    <p:sldId xmlns:r="http://schemas.openxmlformats.org/officeDocument/2006/relationships" id="258" r:id="Ra3a229c22d2d460e"/>
    <p:sldId xmlns:r="http://schemas.openxmlformats.org/officeDocument/2006/relationships" id="259" r:id="Rff46fdb954a248d5"/>
    <p:sldId xmlns:r="http://schemas.openxmlformats.org/officeDocument/2006/relationships" id="260" r:id="R4625efe4f97544f4"/>
    <p:sldId xmlns:r="http://schemas.openxmlformats.org/officeDocument/2006/relationships" id="261" r:id="Rb5940f1b8a924318"/>
    <p:sldId xmlns:r="http://schemas.openxmlformats.org/officeDocument/2006/relationships" id="262" r:id="R75aca9a8bd72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e32c633364cca" /><Relationship Type="http://schemas.openxmlformats.org/officeDocument/2006/relationships/slide" Target="/ppt/slides/slide1.xml" Id="Rbe1b06b924ef4f9b" /><Relationship Type="http://schemas.openxmlformats.org/officeDocument/2006/relationships/slide" Target="/ppt/slides/slide2.xml" Id="Rd13e1ee096f24109" /><Relationship Type="http://schemas.openxmlformats.org/officeDocument/2006/relationships/slide" Target="/ppt/slides/slide3.xml" Id="Ra3a229c22d2d460e" /><Relationship Type="http://schemas.openxmlformats.org/officeDocument/2006/relationships/slide" Target="/ppt/slides/slide4.xml" Id="Rff46fdb954a248d5" /><Relationship Type="http://schemas.openxmlformats.org/officeDocument/2006/relationships/slide" Target="/ppt/slides/slide5.xml" Id="R4625efe4f97544f4" /><Relationship Type="http://schemas.openxmlformats.org/officeDocument/2006/relationships/slide" Target="/ppt/slides/slide6.xml" Id="Rb5940f1b8a924318" /><Relationship Type="http://schemas.openxmlformats.org/officeDocument/2006/relationships/slide" Target="/ppt/slides/slide7.xml" Id="R75aca9a8bd72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48a437621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496cb0f04b8a" /><Relationship Type="http://schemas.openxmlformats.org/officeDocument/2006/relationships/theme" Target="/ppt/slideMasters/theme/theme1.xml" Id="R47efa7868d43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f496cb0f0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38aefb07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63b9002c8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6159dc2b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25533a6d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8a7db808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544e46d043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64b9ab87a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75 609 790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ABACS AS</a:t>
            </a:r>
          </a:p>
        </p:txBody>
      </p:sp>
    </p:spTree>
  </p:cSld>
  <p:clrMapOvr>
    <a:masterClrMapping xmlns:a="http://schemas.openxmlformats.org/drawingml/2006/main"/>
  </p:clrMapOvr>
</p:sld>
</file>