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ee874e9b6040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1e50d415744995"/>
  </p:sldMasterIdLst>
  <p:sldIdLst>
    <p:sldId xmlns:r="http://schemas.openxmlformats.org/officeDocument/2006/relationships" id="256" r:id="Rc9fd37ad4cb741ec"/>
    <p:sldId xmlns:r="http://schemas.openxmlformats.org/officeDocument/2006/relationships" id="257" r:id="R4ef06e20cae64b8e"/>
    <p:sldId xmlns:r="http://schemas.openxmlformats.org/officeDocument/2006/relationships" id="258" r:id="R8cc553ad48a84074"/>
    <p:sldId xmlns:r="http://schemas.openxmlformats.org/officeDocument/2006/relationships" id="259" r:id="Ra6a9aead23924689"/>
    <p:sldId xmlns:r="http://schemas.openxmlformats.org/officeDocument/2006/relationships" id="260" r:id="R4c61b57c9a0d4da5"/>
    <p:sldId xmlns:r="http://schemas.openxmlformats.org/officeDocument/2006/relationships" id="261" r:id="R726876943fc04b45"/>
    <p:sldId xmlns:r="http://schemas.openxmlformats.org/officeDocument/2006/relationships" id="262" r:id="R626c08964f2b40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e50d415744995" /><Relationship Type="http://schemas.openxmlformats.org/officeDocument/2006/relationships/slide" Target="/ppt/slides/slide1.xml" Id="Rc9fd37ad4cb741ec" /><Relationship Type="http://schemas.openxmlformats.org/officeDocument/2006/relationships/slide" Target="/ppt/slides/slide2.xml" Id="R4ef06e20cae64b8e" /><Relationship Type="http://schemas.openxmlformats.org/officeDocument/2006/relationships/slide" Target="/ppt/slides/slide3.xml" Id="R8cc553ad48a84074" /><Relationship Type="http://schemas.openxmlformats.org/officeDocument/2006/relationships/slide" Target="/ppt/slides/slide4.xml" Id="Ra6a9aead23924689" /><Relationship Type="http://schemas.openxmlformats.org/officeDocument/2006/relationships/slide" Target="/ppt/slides/slide5.xml" Id="R4c61b57c9a0d4da5" /><Relationship Type="http://schemas.openxmlformats.org/officeDocument/2006/relationships/slide" Target="/ppt/slides/slide6.xml" Id="R726876943fc04b45" /><Relationship Type="http://schemas.openxmlformats.org/officeDocument/2006/relationships/slide" Target="/ppt/slides/slide7.xml" Id="R626c08964f2b40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0b61329424e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49b09bcc14517" /><Relationship Type="http://schemas.openxmlformats.org/officeDocument/2006/relationships/theme" Target="/ppt/slideMasters/theme/theme1.xml" Id="Rf623838a6842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549b09bcc145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98bd4272444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2ff14b5a74f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6a726b94446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a4392e21d48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82eb0bdfd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f18854b894a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c7c1f0e1d42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764 440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7 502 249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7 580 674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OLVE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Olve Lie, Strand, Tyinvegen 487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