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a4a807f76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e117193d74564"/>
  </p:sldMasterIdLst>
  <p:sldIdLst>
    <p:sldId xmlns:r="http://schemas.openxmlformats.org/officeDocument/2006/relationships" id="256" r:id="R32d9341c7072468a"/>
    <p:sldId xmlns:r="http://schemas.openxmlformats.org/officeDocument/2006/relationships" id="257" r:id="R9c3760171a044efd"/>
    <p:sldId xmlns:r="http://schemas.openxmlformats.org/officeDocument/2006/relationships" id="258" r:id="Re61e6db1a5934914"/>
    <p:sldId xmlns:r="http://schemas.openxmlformats.org/officeDocument/2006/relationships" id="259" r:id="R6698d790c41744a0"/>
    <p:sldId xmlns:r="http://schemas.openxmlformats.org/officeDocument/2006/relationships" id="260" r:id="R4bb503953f654a69"/>
    <p:sldId xmlns:r="http://schemas.openxmlformats.org/officeDocument/2006/relationships" id="261" r:id="R50a0d1c7ae854e00"/>
    <p:sldId xmlns:r="http://schemas.openxmlformats.org/officeDocument/2006/relationships" id="262" r:id="Rbc1db606ad71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e117193d74564" /><Relationship Type="http://schemas.openxmlformats.org/officeDocument/2006/relationships/slide" Target="/ppt/slides/slide1.xml" Id="R32d9341c7072468a" /><Relationship Type="http://schemas.openxmlformats.org/officeDocument/2006/relationships/slide" Target="/ppt/slides/slide2.xml" Id="R9c3760171a044efd" /><Relationship Type="http://schemas.openxmlformats.org/officeDocument/2006/relationships/slide" Target="/ppt/slides/slide3.xml" Id="Re61e6db1a5934914" /><Relationship Type="http://schemas.openxmlformats.org/officeDocument/2006/relationships/slide" Target="/ppt/slides/slide4.xml" Id="R6698d790c41744a0" /><Relationship Type="http://schemas.openxmlformats.org/officeDocument/2006/relationships/slide" Target="/ppt/slides/slide5.xml" Id="R4bb503953f654a69" /><Relationship Type="http://schemas.openxmlformats.org/officeDocument/2006/relationships/slide" Target="/ppt/slides/slide6.xml" Id="R50a0d1c7ae854e00" /><Relationship Type="http://schemas.openxmlformats.org/officeDocument/2006/relationships/slide" Target="/ppt/slides/slide7.xml" Id="Rbc1db606ad71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2891f4bc2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6af40dce4f51" /><Relationship Type="http://schemas.openxmlformats.org/officeDocument/2006/relationships/theme" Target="/ppt/slideMasters/theme/theme1.xml" Id="R122bc03efe4d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56af40dce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b708194e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3970a8e1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a2d6e200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281878fa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2e31028c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1f4be9c1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5297512f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