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6c50b6e5b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0e65507a54404"/>
  </p:sldMasterIdLst>
  <p:sldIdLst>
    <p:sldId xmlns:r="http://schemas.openxmlformats.org/officeDocument/2006/relationships" id="256" r:id="R4fd878e0bb7e4516"/>
    <p:sldId xmlns:r="http://schemas.openxmlformats.org/officeDocument/2006/relationships" id="257" r:id="R4284d7300ffb4b30"/>
    <p:sldId xmlns:r="http://schemas.openxmlformats.org/officeDocument/2006/relationships" id="258" r:id="R34662e82df954d3d"/>
    <p:sldId xmlns:r="http://schemas.openxmlformats.org/officeDocument/2006/relationships" id="259" r:id="Rd0655be6fa064a03"/>
    <p:sldId xmlns:r="http://schemas.openxmlformats.org/officeDocument/2006/relationships" id="260" r:id="R24fe979c3cb94169"/>
    <p:sldId xmlns:r="http://schemas.openxmlformats.org/officeDocument/2006/relationships" id="261" r:id="R4c5adfabecf24846"/>
    <p:sldId xmlns:r="http://schemas.openxmlformats.org/officeDocument/2006/relationships" id="262" r:id="Rc4781eb9587a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0e65507a54404" /><Relationship Type="http://schemas.openxmlformats.org/officeDocument/2006/relationships/slide" Target="/ppt/slides/slide1.xml" Id="R4fd878e0bb7e4516" /><Relationship Type="http://schemas.openxmlformats.org/officeDocument/2006/relationships/slide" Target="/ppt/slides/slide2.xml" Id="R4284d7300ffb4b30" /><Relationship Type="http://schemas.openxmlformats.org/officeDocument/2006/relationships/slide" Target="/ppt/slides/slide3.xml" Id="R34662e82df954d3d" /><Relationship Type="http://schemas.openxmlformats.org/officeDocument/2006/relationships/slide" Target="/ppt/slides/slide4.xml" Id="Rd0655be6fa064a03" /><Relationship Type="http://schemas.openxmlformats.org/officeDocument/2006/relationships/slide" Target="/ppt/slides/slide5.xml" Id="R24fe979c3cb94169" /><Relationship Type="http://schemas.openxmlformats.org/officeDocument/2006/relationships/slide" Target="/ppt/slides/slide6.xml" Id="R4c5adfabecf24846" /><Relationship Type="http://schemas.openxmlformats.org/officeDocument/2006/relationships/slide" Target="/ppt/slides/slide7.xml" Id="Rc4781eb9587a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22f24fdc3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40e3d8e4c41af" /><Relationship Type="http://schemas.openxmlformats.org/officeDocument/2006/relationships/theme" Target="/ppt/slideMasters/theme/theme1.xml" Id="R90d17e775b43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40e3d8e4c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2ddb1eff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cefd2481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6050e3eeb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e4bc9b9c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d6a51928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be83c3ac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2b01f7ca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SYLTERN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SYLTERN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JOHANNE SYLTERN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MAY-BRITT SYLTERN NERLAND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SYLTERN BY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Monstadvegen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