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a8005b6c954b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fbee8febff448f"/>
  </p:sldMasterIdLst>
  <p:sldIdLst>
    <p:sldId xmlns:r="http://schemas.openxmlformats.org/officeDocument/2006/relationships" id="256" r:id="R28a5ca3bd83d47dc"/>
    <p:sldId xmlns:r="http://schemas.openxmlformats.org/officeDocument/2006/relationships" id="257" r:id="Rdcc03ade5b2a47d3"/>
    <p:sldId xmlns:r="http://schemas.openxmlformats.org/officeDocument/2006/relationships" id="258" r:id="R648ac6bc40e34045"/>
    <p:sldId xmlns:r="http://schemas.openxmlformats.org/officeDocument/2006/relationships" id="259" r:id="Rbf6aa44acf434544"/>
    <p:sldId xmlns:r="http://schemas.openxmlformats.org/officeDocument/2006/relationships" id="260" r:id="R8a348c00e0ce46ae"/>
    <p:sldId xmlns:r="http://schemas.openxmlformats.org/officeDocument/2006/relationships" id="261" r:id="R2fab6b90ac2f4ffb"/>
    <p:sldId xmlns:r="http://schemas.openxmlformats.org/officeDocument/2006/relationships" id="262" r:id="Rdaa6b38680e642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fbee8febff448f" /><Relationship Type="http://schemas.openxmlformats.org/officeDocument/2006/relationships/slide" Target="/ppt/slides/slide1.xml" Id="R28a5ca3bd83d47dc" /><Relationship Type="http://schemas.openxmlformats.org/officeDocument/2006/relationships/slide" Target="/ppt/slides/slide2.xml" Id="Rdcc03ade5b2a47d3" /><Relationship Type="http://schemas.openxmlformats.org/officeDocument/2006/relationships/slide" Target="/ppt/slides/slide3.xml" Id="R648ac6bc40e34045" /><Relationship Type="http://schemas.openxmlformats.org/officeDocument/2006/relationships/slide" Target="/ppt/slides/slide4.xml" Id="Rbf6aa44acf434544" /><Relationship Type="http://schemas.openxmlformats.org/officeDocument/2006/relationships/slide" Target="/ppt/slides/slide5.xml" Id="R8a348c00e0ce46ae" /><Relationship Type="http://schemas.openxmlformats.org/officeDocument/2006/relationships/slide" Target="/ppt/slides/slide6.xml" Id="R2fab6b90ac2f4ffb" /><Relationship Type="http://schemas.openxmlformats.org/officeDocument/2006/relationships/slide" Target="/ppt/slides/slide7.xml" Id="Rdaa6b38680e642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ba10d01f7845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2a06b3b78b41fb" /><Relationship Type="http://schemas.openxmlformats.org/officeDocument/2006/relationships/theme" Target="/ppt/slideMasters/theme/theme1.xml" Id="Rc3fde9f638c947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2a06b3b78b41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306e7ce35244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9c65dd33cb41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6d8cd0469244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4e18c7cc634e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c2acd079584a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5ba0a88dfe45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c48643d3f941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RANDABERG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RANDABERG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RANDABERG REGNSKAP AS ble etablert [år] og holder til i Randaberg.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RANDABERG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RANDABERG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RANDABERG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19 131 535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2 609 867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2 057 600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118 667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5 752 414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RANDABERG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HBH HOLDING AS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KOLMO AS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RANDABERG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Torvmyrveien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4070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988 980 315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RANDABERG REGNSKAP AS</a:t>
            </a:r>
          </a:p>
        </p:txBody>
      </p:sp>
    </p:spTree>
  </p:cSld>
  <p:clrMapOvr>
    <a:masterClrMapping xmlns:a="http://schemas.openxmlformats.org/drawingml/2006/main"/>
  </p:clrMapOvr>
</p:sld>
</file>