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5c632aaa82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1d5196da40400f"/>
  </p:sldMasterIdLst>
  <p:sldIdLst>
    <p:sldId xmlns:r="http://schemas.openxmlformats.org/officeDocument/2006/relationships" id="256" r:id="R961fc5472fcc4d9f"/>
    <p:sldId xmlns:r="http://schemas.openxmlformats.org/officeDocument/2006/relationships" id="257" r:id="Rb65c628e0f2a4492"/>
    <p:sldId xmlns:r="http://schemas.openxmlformats.org/officeDocument/2006/relationships" id="258" r:id="R0e74075969794e33"/>
    <p:sldId xmlns:r="http://schemas.openxmlformats.org/officeDocument/2006/relationships" id="259" r:id="R044e0d5ddc964917"/>
    <p:sldId xmlns:r="http://schemas.openxmlformats.org/officeDocument/2006/relationships" id="260" r:id="R7143df78fea54e12"/>
    <p:sldId xmlns:r="http://schemas.openxmlformats.org/officeDocument/2006/relationships" id="261" r:id="R6e1c741fb05c4ea3"/>
    <p:sldId xmlns:r="http://schemas.openxmlformats.org/officeDocument/2006/relationships" id="262" r:id="R727fe9de9cea44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d5196da40400f" /><Relationship Type="http://schemas.openxmlformats.org/officeDocument/2006/relationships/slide" Target="/ppt/slides/slide1.xml" Id="R961fc5472fcc4d9f" /><Relationship Type="http://schemas.openxmlformats.org/officeDocument/2006/relationships/slide" Target="/ppt/slides/slide2.xml" Id="Rb65c628e0f2a4492" /><Relationship Type="http://schemas.openxmlformats.org/officeDocument/2006/relationships/slide" Target="/ppt/slides/slide3.xml" Id="R0e74075969794e33" /><Relationship Type="http://schemas.openxmlformats.org/officeDocument/2006/relationships/slide" Target="/ppt/slides/slide4.xml" Id="R044e0d5ddc964917" /><Relationship Type="http://schemas.openxmlformats.org/officeDocument/2006/relationships/slide" Target="/ppt/slides/slide5.xml" Id="R7143df78fea54e12" /><Relationship Type="http://schemas.openxmlformats.org/officeDocument/2006/relationships/slide" Target="/ppt/slides/slide6.xml" Id="R6e1c741fb05c4ea3" /><Relationship Type="http://schemas.openxmlformats.org/officeDocument/2006/relationships/slide" Target="/ppt/slides/slide7.xml" Id="R727fe9de9cea44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3bb0820b4445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2ea0a09c44a76" /><Relationship Type="http://schemas.openxmlformats.org/officeDocument/2006/relationships/theme" Target="/ppt/slideMasters/theme/theme1.xml" Id="Rc4b04474cbe54d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02ea0a09c44a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1f93aef614b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81fac4d414f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dd66cab2c41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2e3e8e94043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fee029e3640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ddc7e9ffa46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4405dc9c74d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15 512 882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15 643 930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ERDAL ANNE-MARIE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 M Erdal, Nydalen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40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988 985 155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