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fa1037b52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663ea84506436c"/>
  </p:sldMasterIdLst>
  <p:sldIdLst>
    <p:sldId xmlns:r="http://schemas.openxmlformats.org/officeDocument/2006/relationships" id="256" r:id="Rc5b8c71429a645ac"/>
    <p:sldId xmlns:r="http://schemas.openxmlformats.org/officeDocument/2006/relationships" id="257" r:id="R8be68d91b56849b5"/>
    <p:sldId xmlns:r="http://schemas.openxmlformats.org/officeDocument/2006/relationships" id="258" r:id="Rb0fa59fe53b3499a"/>
    <p:sldId xmlns:r="http://schemas.openxmlformats.org/officeDocument/2006/relationships" id="259" r:id="R1b2f45d7d4d643c6"/>
    <p:sldId xmlns:r="http://schemas.openxmlformats.org/officeDocument/2006/relationships" id="260" r:id="R4803c5062d2949a7"/>
    <p:sldId xmlns:r="http://schemas.openxmlformats.org/officeDocument/2006/relationships" id="261" r:id="Re90c6c354766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63ea84506436c" /><Relationship Type="http://schemas.openxmlformats.org/officeDocument/2006/relationships/slide" Target="/ppt/slides/slide1.xml" Id="Rc5b8c71429a645ac" /><Relationship Type="http://schemas.openxmlformats.org/officeDocument/2006/relationships/slide" Target="/ppt/slides/slide2.xml" Id="R8be68d91b56849b5" /><Relationship Type="http://schemas.openxmlformats.org/officeDocument/2006/relationships/slide" Target="/ppt/slides/slide3.xml" Id="Rb0fa59fe53b3499a" /><Relationship Type="http://schemas.openxmlformats.org/officeDocument/2006/relationships/slide" Target="/ppt/slides/slide4.xml" Id="R1b2f45d7d4d643c6" /><Relationship Type="http://schemas.openxmlformats.org/officeDocument/2006/relationships/slide" Target="/ppt/slides/slide5.xml" Id="R4803c5062d2949a7" /><Relationship Type="http://schemas.openxmlformats.org/officeDocument/2006/relationships/slide" Target="/ppt/slides/slide6.xml" Id="Re90c6c354766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a50a3055a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fdea3e64641e9" /><Relationship Type="http://schemas.openxmlformats.org/officeDocument/2006/relationships/theme" Target="/ppt/slideMasters/theme/theme1.xml" Id="Rd971a9805f1649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fdea3e646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7da8a3a2c42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2daccdca84b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cdd83c971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d143118e049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75e395adf4c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a6e1881f9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