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82edaf5e743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a0d503fc54adb"/>
  </p:sldMasterIdLst>
  <p:sldIdLst>
    <p:sldId xmlns:r="http://schemas.openxmlformats.org/officeDocument/2006/relationships" id="256" r:id="Rc0b639b2e43146f4"/>
    <p:sldId xmlns:r="http://schemas.openxmlformats.org/officeDocument/2006/relationships" id="257" r:id="Rcda4063e10b74ea0"/>
    <p:sldId xmlns:r="http://schemas.openxmlformats.org/officeDocument/2006/relationships" id="258" r:id="R4fd0eeb8b28d4e2c"/>
    <p:sldId xmlns:r="http://schemas.openxmlformats.org/officeDocument/2006/relationships" id="259" r:id="Rb59b96da2c054413"/>
    <p:sldId xmlns:r="http://schemas.openxmlformats.org/officeDocument/2006/relationships" id="260" r:id="R287b9c235e48418c"/>
    <p:sldId xmlns:r="http://schemas.openxmlformats.org/officeDocument/2006/relationships" id="261" r:id="R10517e937dba47f3"/>
    <p:sldId xmlns:r="http://schemas.openxmlformats.org/officeDocument/2006/relationships" id="262" r:id="Ra8bec83c6c5e43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a0d503fc54adb" /><Relationship Type="http://schemas.openxmlformats.org/officeDocument/2006/relationships/slide" Target="/ppt/slides/slide1.xml" Id="Rc0b639b2e43146f4" /><Relationship Type="http://schemas.openxmlformats.org/officeDocument/2006/relationships/slide" Target="/ppt/slides/slide2.xml" Id="Rcda4063e10b74ea0" /><Relationship Type="http://schemas.openxmlformats.org/officeDocument/2006/relationships/slide" Target="/ppt/slides/slide3.xml" Id="R4fd0eeb8b28d4e2c" /><Relationship Type="http://schemas.openxmlformats.org/officeDocument/2006/relationships/slide" Target="/ppt/slides/slide4.xml" Id="Rb59b96da2c054413" /><Relationship Type="http://schemas.openxmlformats.org/officeDocument/2006/relationships/slide" Target="/ppt/slides/slide5.xml" Id="R287b9c235e48418c" /><Relationship Type="http://schemas.openxmlformats.org/officeDocument/2006/relationships/slide" Target="/ppt/slides/slide6.xml" Id="R10517e937dba47f3" /><Relationship Type="http://schemas.openxmlformats.org/officeDocument/2006/relationships/slide" Target="/ppt/slides/slide7.xml" Id="Ra8bec83c6c5e43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0488657e7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19eda76c948e3" /><Relationship Type="http://schemas.openxmlformats.org/officeDocument/2006/relationships/theme" Target="/ppt/slideMasters/theme/theme1.xml" Id="R8ea3f303525b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19eda76c948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63201d783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ea2064a14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362797b244f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c738b2e7c44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57919719e44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dd7b7c65f48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8d1de5b0e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