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92eeb68c3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3eb77fe214dbf"/>
  </p:sldMasterIdLst>
  <p:sldIdLst>
    <p:sldId xmlns:r="http://schemas.openxmlformats.org/officeDocument/2006/relationships" id="256" r:id="R88109eb486ec4749"/>
    <p:sldId xmlns:r="http://schemas.openxmlformats.org/officeDocument/2006/relationships" id="257" r:id="R83a03b3253a34be0"/>
    <p:sldId xmlns:r="http://schemas.openxmlformats.org/officeDocument/2006/relationships" id="258" r:id="Raf0d792b3dcf44f9"/>
    <p:sldId xmlns:r="http://schemas.openxmlformats.org/officeDocument/2006/relationships" id="259" r:id="Rf5f5c84298674493"/>
    <p:sldId xmlns:r="http://schemas.openxmlformats.org/officeDocument/2006/relationships" id="260" r:id="R536f16fe86514e3f"/>
    <p:sldId xmlns:r="http://schemas.openxmlformats.org/officeDocument/2006/relationships" id="261" r:id="R81f67660e75c41f6"/>
    <p:sldId xmlns:r="http://schemas.openxmlformats.org/officeDocument/2006/relationships" id="262" r:id="R3b188e6776ba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3eb77fe214dbf" /><Relationship Type="http://schemas.openxmlformats.org/officeDocument/2006/relationships/slide" Target="/ppt/slides/slide1.xml" Id="R88109eb486ec4749" /><Relationship Type="http://schemas.openxmlformats.org/officeDocument/2006/relationships/slide" Target="/ppt/slides/slide2.xml" Id="R83a03b3253a34be0" /><Relationship Type="http://schemas.openxmlformats.org/officeDocument/2006/relationships/slide" Target="/ppt/slides/slide3.xml" Id="Raf0d792b3dcf44f9" /><Relationship Type="http://schemas.openxmlformats.org/officeDocument/2006/relationships/slide" Target="/ppt/slides/slide4.xml" Id="Rf5f5c84298674493" /><Relationship Type="http://schemas.openxmlformats.org/officeDocument/2006/relationships/slide" Target="/ppt/slides/slide5.xml" Id="R536f16fe86514e3f" /><Relationship Type="http://schemas.openxmlformats.org/officeDocument/2006/relationships/slide" Target="/ppt/slides/slide6.xml" Id="R81f67660e75c41f6" /><Relationship Type="http://schemas.openxmlformats.org/officeDocument/2006/relationships/slide" Target="/ppt/slides/slide7.xml" Id="R3b188e6776ba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ed98c1f09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fdba1d0964595" /><Relationship Type="http://schemas.openxmlformats.org/officeDocument/2006/relationships/theme" Target="/ppt/slideMasters/theme/theme1.xml" Id="R58f26b761884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4fdba1d096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9260af12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5f4baca51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78171e24b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2886955f54f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cad7ab12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e049c635d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e6d20b37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