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4afc03fbc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919cfa3ff4e31"/>
  </p:sldMasterIdLst>
  <p:sldIdLst>
    <p:sldId xmlns:r="http://schemas.openxmlformats.org/officeDocument/2006/relationships" id="256" r:id="R623f916cc8d74429"/>
    <p:sldId xmlns:r="http://schemas.openxmlformats.org/officeDocument/2006/relationships" id="257" r:id="R6fdb6ad757d24a8b"/>
    <p:sldId xmlns:r="http://schemas.openxmlformats.org/officeDocument/2006/relationships" id="258" r:id="R89d3c34540294452"/>
    <p:sldId xmlns:r="http://schemas.openxmlformats.org/officeDocument/2006/relationships" id="259" r:id="Ra5bd34597945470a"/>
    <p:sldId xmlns:r="http://schemas.openxmlformats.org/officeDocument/2006/relationships" id="260" r:id="R3b5cf6e98bae444a"/>
    <p:sldId xmlns:r="http://schemas.openxmlformats.org/officeDocument/2006/relationships" id="261" r:id="R76c3f2429dff4e2b"/>
    <p:sldId xmlns:r="http://schemas.openxmlformats.org/officeDocument/2006/relationships" id="262" r:id="R99f4932b2dd3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919cfa3ff4e31" /><Relationship Type="http://schemas.openxmlformats.org/officeDocument/2006/relationships/slide" Target="/ppt/slides/slide1.xml" Id="R623f916cc8d74429" /><Relationship Type="http://schemas.openxmlformats.org/officeDocument/2006/relationships/slide" Target="/ppt/slides/slide2.xml" Id="R6fdb6ad757d24a8b" /><Relationship Type="http://schemas.openxmlformats.org/officeDocument/2006/relationships/slide" Target="/ppt/slides/slide3.xml" Id="R89d3c34540294452" /><Relationship Type="http://schemas.openxmlformats.org/officeDocument/2006/relationships/slide" Target="/ppt/slides/slide4.xml" Id="Ra5bd34597945470a" /><Relationship Type="http://schemas.openxmlformats.org/officeDocument/2006/relationships/slide" Target="/ppt/slides/slide5.xml" Id="R3b5cf6e98bae444a" /><Relationship Type="http://schemas.openxmlformats.org/officeDocument/2006/relationships/slide" Target="/ppt/slides/slide6.xml" Id="R76c3f2429dff4e2b" /><Relationship Type="http://schemas.openxmlformats.org/officeDocument/2006/relationships/slide" Target="/ppt/slides/slide7.xml" Id="R99f4932b2dd3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1245a7f6e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bdd70ed14b5f" /><Relationship Type="http://schemas.openxmlformats.org/officeDocument/2006/relationships/theme" Target="/ppt/slideMasters/theme/theme1.xml" Id="Rd5e57c567453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9bdd70ed1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e17533d4c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1f28fe63a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769f20b46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2459b573b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0af96ffb7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30ae16930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88216fe4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MJT-HOLDING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MJT-HOLDING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10 318 460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10 655 473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MAGNE TEIGEN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Hæreidsvegen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