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31cdef8d0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e8cb789484a37"/>
  </p:sldMasterIdLst>
  <p:sldIdLst>
    <p:sldId xmlns:r="http://schemas.openxmlformats.org/officeDocument/2006/relationships" id="256" r:id="R0238b5bd0dee4c73"/>
    <p:sldId xmlns:r="http://schemas.openxmlformats.org/officeDocument/2006/relationships" id="257" r:id="R463db051e13b49c3"/>
    <p:sldId xmlns:r="http://schemas.openxmlformats.org/officeDocument/2006/relationships" id="258" r:id="R5c08869b18884895"/>
    <p:sldId xmlns:r="http://schemas.openxmlformats.org/officeDocument/2006/relationships" id="259" r:id="R9ec11af565364b5a"/>
    <p:sldId xmlns:r="http://schemas.openxmlformats.org/officeDocument/2006/relationships" id="260" r:id="R0d74b35184d8461d"/>
    <p:sldId xmlns:r="http://schemas.openxmlformats.org/officeDocument/2006/relationships" id="261" r:id="Re9fb5e3bd0f64dea"/>
    <p:sldId xmlns:r="http://schemas.openxmlformats.org/officeDocument/2006/relationships" id="262" r:id="Rd985a0f4688a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e8cb789484a37" /><Relationship Type="http://schemas.openxmlformats.org/officeDocument/2006/relationships/slide" Target="/ppt/slides/slide1.xml" Id="R0238b5bd0dee4c73" /><Relationship Type="http://schemas.openxmlformats.org/officeDocument/2006/relationships/slide" Target="/ppt/slides/slide2.xml" Id="R463db051e13b49c3" /><Relationship Type="http://schemas.openxmlformats.org/officeDocument/2006/relationships/slide" Target="/ppt/slides/slide3.xml" Id="R5c08869b18884895" /><Relationship Type="http://schemas.openxmlformats.org/officeDocument/2006/relationships/slide" Target="/ppt/slides/slide4.xml" Id="R9ec11af565364b5a" /><Relationship Type="http://schemas.openxmlformats.org/officeDocument/2006/relationships/slide" Target="/ppt/slides/slide5.xml" Id="R0d74b35184d8461d" /><Relationship Type="http://schemas.openxmlformats.org/officeDocument/2006/relationships/slide" Target="/ppt/slides/slide6.xml" Id="Re9fb5e3bd0f64dea" /><Relationship Type="http://schemas.openxmlformats.org/officeDocument/2006/relationships/slide" Target="/ppt/slides/slide7.xml" Id="Rd985a0f4688a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92ab39a56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ef4cd2ad48ed" /><Relationship Type="http://schemas.openxmlformats.org/officeDocument/2006/relationships/theme" Target="/ppt/slideMasters/theme/theme1.xml" Id="R72503b65901f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def4cd2ad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c92dc18c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90061136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f90c20e0b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3961c217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42a947874a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1cca6c50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cad42fc88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