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04bb0819e44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b77650d99d40a0"/>
  </p:sldMasterIdLst>
  <p:sldIdLst>
    <p:sldId xmlns:r="http://schemas.openxmlformats.org/officeDocument/2006/relationships" id="256" r:id="R4cd33939eb39402a"/>
    <p:sldId xmlns:r="http://schemas.openxmlformats.org/officeDocument/2006/relationships" id="257" r:id="R72428c858fa2414e"/>
    <p:sldId xmlns:r="http://schemas.openxmlformats.org/officeDocument/2006/relationships" id="258" r:id="R8370dff82da24413"/>
    <p:sldId xmlns:r="http://schemas.openxmlformats.org/officeDocument/2006/relationships" id="259" r:id="Rf9d01fe132b94027"/>
    <p:sldId xmlns:r="http://schemas.openxmlformats.org/officeDocument/2006/relationships" id="260" r:id="R9b53a8c33a0340ba"/>
    <p:sldId xmlns:r="http://schemas.openxmlformats.org/officeDocument/2006/relationships" id="261" r:id="Rf670edd7e34a4ab6"/>
    <p:sldId xmlns:r="http://schemas.openxmlformats.org/officeDocument/2006/relationships" id="262" r:id="R8a0e8872af3241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b77650d99d40a0" /><Relationship Type="http://schemas.openxmlformats.org/officeDocument/2006/relationships/slide" Target="/ppt/slides/slide1.xml" Id="R4cd33939eb39402a" /><Relationship Type="http://schemas.openxmlformats.org/officeDocument/2006/relationships/slide" Target="/ppt/slides/slide2.xml" Id="R72428c858fa2414e" /><Relationship Type="http://schemas.openxmlformats.org/officeDocument/2006/relationships/slide" Target="/ppt/slides/slide3.xml" Id="R8370dff82da24413" /><Relationship Type="http://schemas.openxmlformats.org/officeDocument/2006/relationships/slide" Target="/ppt/slides/slide4.xml" Id="Rf9d01fe132b94027" /><Relationship Type="http://schemas.openxmlformats.org/officeDocument/2006/relationships/slide" Target="/ppt/slides/slide5.xml" Id="R9b53a8c33a0340ba" /><Relationship Type="http://schemas.openxmlformats.org/officeDocument/2006/relationships/slide" Target="/ppt/slides/slide6.xml" Id="Rf670edd7e34a4ab6" /><Relationship Type="http://schemas.openxmlformats.org/officeDocument/2006/relationships/slide" Target="/ppt/slides/slide7.xml" Id="R8a0e8872af3241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55896dd4747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2df7727ea4880" /><Relationship Type="http://schemas.openxmlformats.org/officeDocument/2006/relationships/theme" Target="/ppt/slideMasters/theme/theme1.xml" Id="Rf157243f231b42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52df7727ea48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4b3a9e3eb40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119766cf246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be24d32754f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e43a1250c45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9f53088ef45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2ab72e14841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83e7b4a1b43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FARRIS BAD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FARRIS BAD HOTELLDRIFT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207 823 650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−1 130 224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−990 736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67 530 119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Fritzøe Brygge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booking@farrisbad.no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www.farrisbad.no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988 988 456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