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88a435834b7420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bb768e5494342af"/>
  </p:sldMasterIdLst>
  <p:sldIdLst>
    <p:sldId xmlns:r="http://schemas.openxmlformats.org/officeDocument/2006/relationships" id="256" r:id="R25d5c02a788949d1"/>
    <p:sldId xmlns:r="http://schemas.openxmlformats.org/officeDocument/2006/relationships" id="257" r:id="R7991db8e807a4166"/>
    <p:sldId xmlns:r="http://schemas.openxmlformats.org/officeDocument/2006/relationships" id="258" r:id="R9d8035eec5b940dc"/>
    <p:sldId xmlns:r="http://schemas.openxmlformats.org/officeDocument/2006/relationships" id="259" r:id="Rd6bef60d1fed4765"/>
    <p:sldId xmlns:r="http://schemas.openxmlformats.org/officeDocument/2006/relationships" id="260" r:id="R7dc2f7b548104c15"/>
    <p:sldId xmlns:r="http://schemas.openxmlformats.org/officeDocument/2006/relationships" id="261" r:id="Re5904f7040394583"/>
    <p:sldId xmlns:r="http://schemas.openxmlformats.org/officeDocument/2006/relationships" id="262" r:id="R9bbb481fe60946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bb768e5494342af" /><Relationship Type="http://schemas.openxmlformats.org/officeDocument/2006/relationships/slide" Target="/ppt/slides/slide1.xml" Id="R25d5c02a788949d1" /><Relationship Type="http://schemas.openxmlformats.org/officeDocument/2006/relationships/slide" Target="/ppt/slides/slide2.xml" Id="R7991db8e807a4166" /><Relationship Type="http://schemas.openxmlformats.org/officeDocument/2006/relationships/slide" Target="/ppt/slides/slide3.xml" Id="R9d8035eec5b940dc" /><Relationship Type="http://schemas.openxmlformats.org/officeDocument/2006/relationships/slide" Target="/ppt/slides/slide4.xml" Id="Rd6bef60d1fed4765" /><Relationship Type="http://schemas.openxmlformats.org/officeDocument/2006/relationships/slide" Target="/ppt/slides/slide5.xml" Id="R7dc2f7b548104c15" /><Relationship Type="http://schemas.openxmlformats.org/officeDocument/2006/relationships/slide" Target="/ppt/slides/slide6.xml" Id="Re5904f7040394583" /><Relationship Type="http://schemas.openxmlformats.org/officeDocument/2006/relationships/slide" Target="/ppt/slides/slide7.xml" Id="R9bbb481fe60946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25a05fd01c9492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213b625f274eb2" /><Relationship Type="http://schemas.openxmlformats.org/officeDocument/2006/relationships/theme" Target="/ppt/slideMasters/theme/theme1.xml" Id="R7cece1f3fd5340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b213b625f274eb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218ace99144c8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982fc146d4c5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6dd828b1e0486d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ea47ed36fc4a7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bb4f1da45047f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53735da5ca468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b5ee97ad6c4ea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ED-HOLDING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ED-HOLDING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2022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−240 631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4 587 203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58 169 667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62 856 271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DJUVE EIRIK GUNNAR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988 989 606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ED-HOLDING AS</a:t>
            </a:r>
          </a:p>
        </p:txBody>
      </p:sp>
    </p:spTree>
  </p:cSld>
  <p:clrMapOvr>
    <a:masterClrMapping xmlns:a="http://schemas.openxmlformats.org/drawingml/2006/main"/>
  </p:clrMapOvr>
</p:sld>
</file>