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e690cc2d2b42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558c5820b4316"/>
  </p:sldMasterIdLst>
  <p:sldIdLst>
    <p:sldId xmlns:r="http://schemas.openxmlformats.org/officeDocument/2006/relationships" id="256" r:id="R0aba01e5e61b4418"/>
    <p:sldId xmlns:r="http://schemas.openxmlformats.org/officeDocument/2006/relationships" id="257" r:id="R28b644b143f84941"/>
    <p:sldId xmlns:r="http://schemas.openxmlformats.org/officeDocument/2006/relationships" id="258" r:id="Rd6b0ce67b9394c74"/>
    <p:sldId xmlns:r="http://schemas.openxmlformats.org/officeDocument/2006/relationships" id="259" r:id="R76575d61c755498b"/>
    <p:sldId xmlns:r="http://schemas.openxmlformats.org/officeDocument/2006/relationships" id="260" r:id="R06a23c0a5e294e2a"/>
    <p:sldId xmlns:r="http://schemas.openxmlformats.org/officeDocument/2006/relationships" id="261" r:id="Re32a58cb27f0472a"/>
    <p:sldId xmlns:r="http://schemas.openxmlformats.org/officeDocument/2006/relationships" id="262" r:id="Re25e9af886684c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558c5820b4316" /><Relationship Type="http://schemas.openxmlformats.org/officeDocument/2006/relationships/slide" Target="/ppt/slides/slide1.xml" Id="R0aba01e5e61b4418" /><Relationship Type="http://schemas.openxmlformats.org/officeDocument/2006/relationships/slide" Target="/ppt/slides/slide2.xml" Id="R28b644b143f84941" /><Relationship Type="http://schemas.openxmlformats.org/officeDocument/2006/relationships/slide" Target="/ppt/slides/slide3.xml" Id="Rd6b0ce67b9394c74" /><Relationship Type="http://schemas.openxmlformats.org/officeDocument/2006/relationships/slide" Target="/ppt/slides/slide4.xml" Id="R76575d61c755498b" /><Relationship Type="http://schemas.openxmlformats.org/officeDocument/2006/relationships/slide" Target="/ppt/slides/slide5.xml" Id="R06a23c0a5e294e2a" /><Relationship Type="http://schemas.openxmlformats.org/officeDocument/2006/relationships/slide" Target="/ppt/slides/slide6.xml" Id="Re32a58cb27f0472a" /><Relationship Type="http://schemas.openxmlformats.org/officeDocument/2006/relationships/slide" Target="/ppt/slides/slide7.xml" Id="Re25e9af886684c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0bfb392d144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94713a698492d" /><Relationship Type="http://schemas.openxmlformats.org/officeDocument/2006/relationships/theme" Target="/ppt/slideMasters/theme/theme1.xml" Id="R7864ead24a4d43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c94713a69849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56ed6bffb4c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9f0869c1447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3c5596cd94d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2e4b4a3bd48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8186b00154f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d3f9606c842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be19fe08341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ØKO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4 316 185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LARS-ERIK LEDANG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TONE MERETE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988 990 418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