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98b3e3453d47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5422345db6476c"/>
  </p:sldMasterIdLst>
  <p:sldIdLst>
    <p:sldId xmlns:r="http://schemas.openxmlformats.org/officeDocument/2006/relationships" id="256" r:id="R7907ad52bbe54674"/>
    <p:sldId xmlns:r="http://schemas.openxmlformats.org/officeDocument/2006/relationships" id="257" r:id="R2f6de796cf47474f"/>
    <p:sldId xmlns:r="http://schemas.openxmlformats.org/officeDocument/2006/relationships" id="258" r:id="R7e9c39a2eff24050"/>
    <p:sldId xmlns:r="http://schemas.openxmlformats.org/officeDocument/2006/relationships" id="259" r:id="Ra22db4d546864176"/>
    <p:sldId xmlns:r="http://schemas.openxmlformats.org/officeDocument/2006/relationships" id="260" r:id="Ra2d9eaa5b02b437e"/>
    <p:sldId xmlns:r="http://schemas.openxmlformats.org/officeDocument/2006/relationships" id="261" r:id="Re8218c4fe35a4ad3"/>
    <p:sldId xmlns:r="http://schemas.openxmlformats.org/officeDocument/2006/relationships" id="262" r:id="Rf0922635b1234c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422345db6476c" /><Relationship Type="http://schemas.openxmlformats.org/officeDocument/2006/relationships/slide" Target="/ppt/slides/slide1.xml" Id="R7907ad52bbe54674" /><Relationship Type="http://schemas.openxmlformats.org/officeDocument/2006/relationships/slide" Target="/ppt/slides/slide2.xml" Id="R2f6de796cf47474f" /><Relationship Type="http://schemas.openxmlformats.org/officeDocument/2006/relationships/slide" Target="/ppt/slides/slide3.xml" Id="R7e9c39a2eff24050" /><Relationship Type="http://schemas.openxmlformats.org/officeDocument/2006/relationships/slide" Target="/ppt/slides/slide4.xml" Id="Ra22db4d546864176" /><Relationship Type="http://schemas.openxmlformats.org/officeDocument/2006/relationships/slide" Target="/ppt/slides/slide5.xml" Id="Ra2d9eaa5b02b437e" /><Relationship Type="http://schemas.openxmlformats.org/officeDocument/2006/relationships/slide" Target="/ppt/slides/slide6.xml" Id="Re8218c4fe35a4ad3" /><Relationship Type="http://schemas.openxmlformats.org/officeDocument/2006/relationships/slide" Target="/ppt/slides/slide7.xml" Id="Rf0922635b1234c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a5e7c3e3741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36591815843bf" /><Relationship Type="http://schemas.openxmlformats.org/officeDocument/2006/relationships/theme" Target="/ppt/slideMasters/theme/theme1.xml" Id="R6aca2165b20841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a36591815843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19e20093d47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e94db39a647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674f1779347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58aeb87f840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0477d543c45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04bee6cf043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c33562a314b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−293 498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4 252 289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19 138 959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19 220 728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ANDRE RUSTAD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Tvetenveien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988 996 858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HOLDING AS</a:t>
            </a:r>
          </a:p>
        </p:txBody>
      </p:sp>
    </p:spTree>
  </p:cSld>
  <p:clrMapOvr>
    <a:masterClrMapping xmlns:a="http://schemas.openxmlformats.org/drawingml/2006/main"/>
  </p:clrMapOvr>
</p:sld>
</file>