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777d35f22243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412e063f204295"/>
  </p:sldMasterIdLst>
  <p:sldIdLst>
    <p:sldId xmlns:r="http://schemas.openxmlformats.org/officeDocument/2006/relationships" id="256" r:id="R682e632044434945"/>
    <p:sldId xmlns:r="http://schemas.openxmlformats.org/officeDocument/2006/relationships" id="257" r:id="R260812c20a514890"/>
    <p:sldId xmlns:r="http://schemas.openxmlformats.org/officeDocument/2006/relationships" id="258" r:id="Redccae0789eb49fd"/>
    <p:sldId xmlns:r="http://schemas.openxmlformats.org/officeDocument/2006/relationships" id="259" r:id="Rce5f6085668f4c04"/>
    <p:sldId xmlns:r="http://schemas.openxmlformats.org/officeDocument/2006/relationships" id="260" r:id="R7b72dad3ed7d4a61"/>
    <p:sldId xmlns:r="http://schemas.openxmlformats.org/officeDocument/2006/relationships" id="261" r:id="R1efc9600b2a24411"/>
    <p:sldId xmlns:r="http://schemas.openxmlformats.org/officeDocument/2006/relationships" id="262" r:id="R703f95d0ca6a4f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412e063f204295" /><Relationship Type="http://schemas.openxmlformats.org/officeDocument/2006/relationships/slide" Target="/ppt/slides/slide1.xml" Id="R682e632044434945" /><Relationship Type="http://schemas.openxmlformats.org/officeDocument/2006/relationships/slide" Target="/ppt/slides/slide2.xml" Id="R260812c20a514890" /><Relationship Type="http://schemas.openxmlformats.org/officeDocument/2006/relationships/slide" Target="/ppt/slides/slide3.xml" Id="Redccae0789eb49fd" /><Relationship Type="http://schemas.openxmlformats.org/officeDocument/2006/relationships/slide" Target="/ppt/slides/slide4.xml" Id="Rce5f6085668f4c04" /><Relationship Type="http://schemas.openxmlformats.org/officeDocument/2006/relationships/slide" Target="/ppt/slides/slide5.xml" Id="R7b72dad3ed7d4a61" /><Relationship Type="http://schemas.openxmlformats.org/officeDocument/2006/relationships/slide" Target="/ppt/slides/slide6.xml" Id="R1efc9600b2a24411" /><Relationship Type="http://schemas.openxmlformats.org/officeDocument/2006/relationships/slide" Target="/ppt/slides/slide7.xml" Id="R703f95d0ca6a4f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776dd894dd48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563d3f9ae4482" /><Relationship Type="http://schemas.openxmlformats.org/officeDocument/2006/relationships/theme" Target="/ppt/slideMasters/theme/theme1.xml" Id="R5ccdc0bb962f44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b563d3f9ae44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d64199fc745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70d8b918d4c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04c430a5545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03ba455664b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2a48867674d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e42860fc741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c9f3169ee4b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FAMMY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FAMMY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FAMMY HOLDING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FAMMY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FAMMY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FAMMY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−291 522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318 959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15 485 730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15 502 080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FAMMY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ASLAUG HJØRDIS MYHRE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FAMMY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Kaigata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8624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kjell@fammy.no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988 998 443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FAMMY HOLDING AS</a:t>
            </a:r>
          </a:p>
        </p:txBody>
      </p:sp>
    </p:spTree>
  </p:cSld>
  <p:clrMapOvr>
    <a:masterClrMapping xmlns:a="http://schemas.openxmlformats.org/drawingml/2006/main"/>
  </p:clrMapOvr>
</p:sld>
</file>