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976fc71ff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fae3f01ac4503"/>
  </p:sldMasterIdLst>
  <p:sldIdLst>
    <p:sldId xmlns:r="http://schemas.openxmlformats.org/officeDocument/2006/relationships" id="256" r:id="Rd856aa050c3a4309"/>
    <p:sldId xmlns:r="http://schemas.openxmlformats.org/officeDocument/2006/relationships" id="257" r:id="Rffd30617c3864e5b"/>
    <p:sldId xmlns:r="http://schemas.openxmlformats.org/officeDocument/2006/relationships" id="258" r:id="Re75c59eceb2f47f4"/>
    <p:sldId xmlns:r="http://schemas.openxmlformats.org/officeDocument/2006/relationships" id="259" r:id="R1c3d025cb09e4361"/>
    <p:sldId xmlns:r="http://schemas.openxmlformats.org/officeDocument/2006/relationships" id="260" r:id="Rb659ccdcab7c4806"/>
    <p:sldId xmlns:r="http://schemas.openxmlformats.org/officeDocument/2006/relationships" id="261" r:id="R9bb42f9742d34b0f"/>
    <p:sldId xmlns:r="http://schemas.openxmlformats.org/officeDocument/2006/relationships" id="262" r:id="Rdc4f88e02426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fae3f01ac4503" /><Relationship Type="http://schemas.openxmlformats.org/officeDocument/2006/relationships/slide" Target="/ppt/slides/slide1.xml" Id="Rd856aa050c3a4309" /><Relationship Type="http://schemas.openxmlformats.org/officeDocument/2006/relationships/slide" Target="/ppt/slides/slide2.xml" Id="Rffd30617c3864e5b" /><Relationship Type="http://schemas.openxmlformats.org/officeDocument/2006/relationships/slide" Target="/ppt/slides/slide3.xml" Id="Re75c59eceb2f47f4" /><Relationship Type="http://schemas.openxmlformats.org/officeDocument/2006/relationships/slide" Target="/ppt/slides/slide4.xml" Id="R1c3d025cb09e4361" /><Relationship Type="http://schemas.openxmlformats.org/officeDocument/2006/relationships/slide" Target="/ppt/slides/slide5.xml" Id="Rb659ccdcab7c4806" /><Relationship Type="http://schemas.openxmlformats.org/officeDocument/2006/relationships/slide" Target="/ppt/slides/slide6.xml" Id="R9bb42f9742d34b0f" /><Relationship Type="http://schemas.openxmlformats.org/officeDocument/2006/relationships/slide" Target="/ppt/slides/slide7.xml" Id="Rdc4f88e02426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a6db17035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76cbb1f6c4ba1" /><Relationship Type="http://schemas.openxmlformats.org/officeDocument/2006/relationships/theme" Target="/ppt/slideMasters/theme/theme1.xml" Id="R1e3499e56b03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76cbb1f6c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1db12ac99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95d2d27db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8baa073a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875c6876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69aea297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5603ac2f043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4b023fb1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UREK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MAMELUND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